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1"/>
  </p:notesMasterIdLst>
  <p:sldIdLst>
    <p:sldId id="256" r:id="rId2"/>
    <p:sldId id="258" r:id="rId3"/>
    <p:sldId id="266" r:id="rId4"/>
    <p:sldId id="267" r:id="rId5"/>
    <p:sldId id="260" r:id="rId6"/>
    <p:sldId id="265" r:id="rId7"/>
    <p:sldId id="262" r:id="rId8"/>
    <p:sldId id="263"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5EFD5-4C8C-4D05-9DB9-DAF39B50C92A}" v="139" dt="2023-12-21T14:13:47.79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3" autoAdjust="0"/>
    <p:restoredTop sz="73894" autoAdjust="0"/>
  </p:normalViewPr>
  <p:slideViewPr>
    <p:cSldViewPr snapToGrid="0">
      <p:cViewPr>
        <p:scale>
          <a:sx n="42" d="100"/>
          <a:sy n="42" d="100"/>
        </p:scale>
        <p:origin x="1472" y="136"/>
      </p:cViewPr>
      <p:guideLst/>
    </p:cSldViewPr>
  </p:slideViewPr>
  <p:notesTextViewPr>
    <p:cViewPr>
      <p:scale>
        <a:sx n="87" d="100"/>
        <a:sy n="87"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vid Pei" userId="8224580ed5d7ff07" providerId="LiveId" clId="{3BE5EFD5-4C8C-4D05-9DB9-DAF39B50C92A}"/>
    <pc:docChg chg="undo redo custSel addSld delSld modSld sldOrd">
      <pc:chgData name="Travid Pei" userId="8224580ed5d7ff07" providerId="LiveId" clId="{3BE5EFD5-4C8C-4D05-9DB9-DAF39B50C92A}" dt="2023-12-21T14:32:33.992" v="7454" actId="20577"/>
      <pc:docMkLst>
        <pc:docMk/>
      </pc:docMkLst>
      <pc:sldChg chg="addSp delSp modSp mod modNotesTx">
        <pc:chgData name="Travid Pei" userId="8224580ed5d7ff07" providerId="LiveId" clId="{3BE5EFD5-4C8C-4D05-9DB9-DAF39B50C92A}" dt="2023-12-21T14:13:49.091" v="7447" actId="20577"/>
        <pc:sldMkLst>
          <pc:docMk/>
          <pc:sldMk cId="3333715039" sldId="256"/>
        </pc:sldMkLst>
        <pc:spChg chg="mod">
          <ac:chgData name="Travid Pei" userId="8224580ed5d7ff07" providerId="LiveId" clId="{3BE5EFD5-4C8C-4D05-9DB9-DAF39B50C92A}" dt="2023-12-02T04:17:27.356" v="146" actId="20577"/>
          <ac:spMkLst>
            <pc:docMk/>
            <pc:sldMk cId="3333715039" sldId="256"/>
            <ac:spMk id="2" creationId="{EE973F24-F39D-DB62-C41C-1EE214EFD573}"/>
          </ac:spMkLst>
        </pc:spChg>
        <pc:spChg chg="mod">
          <ac:chgData name="Travid Pei" userId="8224580ed5d7ff07" providerId="LiveId" clId="{3BE5EFD5-4C8C-4D05-9DB9-DAF39B50C92A}" dt="2023-12-02T04:34:59.344" v="147" actId="14100"/>
          <ac:spMkLst>
            <pc:docMk/>
            <pc:sldMk cId="3333715039" sldId="256"/>
            <ac:spMk id="3" creationId="{0324715E-B6C7-B91A-7123-9FA42E5E928F}"/>
          </ac:spMkLst>
        </pc:spChg>
        <pc:spChg chg="add mod">
          <ac:chgData name="Travid Pei" userId="8224580ed5d7ff07" providerId="LiveId" clId="{3BE5EFD5-4C8C-4D05-9DB9-DAF39B50C92A}" dt="2023-12-02T08:37:20.904" v="5349" actId="962"/>
          <ac:spMkLst>
            <pc:docMk/>
            <pc:sldMk cId="3333715039" sldId="256"/>
            <ac:spMk id="4" creationId="{8F547C87-9C47-C9B0-C84D-AF5A6F8B4F16}"/>
          </ac:spMkLst>
        </pc:spChg>
        <pc:spChg chg="add mod">
          <ac:chgData name="Travid Pei" userId="8224580ed5d7ff07" providerId="LiveId" clId="{3BE5EFD5-4C8C-4D05-9DB9-DAF39B50C92A}" dt="2023-12-02T04:16:54.507" v="111" actId="1076"/>
          <ac:spMkLst>
            <pc:docMk/>
            <pc:sldMk cId="3333715039" sldId="256"/>
            <ac:spMk id="5" creationId="{8E869144-F14C-F342-C19E-61B37A5197E1}"/>
          </ac:spMkLst>
        </pc:spChg>
        <pc:spChg chg="add mod">
          <ac:chgData name="Travid Pei" userId="8224580ed5d7ff07" providerId="LiveId" clId="{3BE5EFD5-4C8C-4D05-9DB9-DAF39B50C92A}" dt="2023-12-02T04:45:21.502" v="229"/>
          <ac:spMkLst>
            <pc:docMk/>
            <pc:sldMk cId="3333715039" sldId="256"/>
            <ac:spMk id="6" creationId="{103482DC-7501-9680-5E35-206DA26EE790}"/>
          </ac:spMkLst>
        </pc:spChg>
        <pc:spChg chg="add mod">
          <ac:chgData name="Travid Pei" userId="8224580ed5d7ff07" providerId="LiveId" clId="{3BE5EFD5-4C8C-4D05-9DB9-DAF39B50C92A}" dt="2023-12-02T04:46:31.599" v="264" actId="1076"/>
          <ac:spMkLst>
            <pc:docMk/>
            <pc:sldMk cId="3333715039" sldId="256"/>
            <ac:spMk id="7" creationId="{6775FD66-40E1-B2F4-F5C8-99FB1E305047}"/>
          </ac:spMkLst>
        </pc:spChg>
        <pc:spChg chg="mod">
          <ac:chgData name="Travid Pei" userId="8224580ed5d7ff07" providerId="LiveId" clId="{3BE5EFD5-4C8C-4D05-9DB9-DAF39B50C92A}" dt="2023-12-02T04:50:00.053" v="273" actId="27803"/>
          <ac:spMkLst>
            <pc:docMk/>
            <pc:sldMk cId="3333715039" sldId="256"/>
            <ac:spMk id="10" creationId="{2508F927-420D-49C2-5F18-589BE5176668}"/>
          </ac:spMkLst>
        </pc:spChg>
        <pc:spChg chg="mod">
          <ac:chgData name="Travid Pei" userId="8224580ed5d7ff07" providerId="LiveId" clId="{3BE5EFD5-4C8C-4D05-9DB9-DAF39B50C92A}" dt="2023-12-02T04:50:00.053" v="273" actId="27803"/>
          <ac:spMkLst>
            <pc:docMk/>
            <pc:sldMk cId="3333715039" sldId="256"/>
            <ac:spMk id="11" creationId="{9B8CE1F9-9A72-CCC0-364C-638D9984D571}"/>
          </ac:spMkLst>
        </pc:spChg>
        <pc:spChg chg="mod">
          <ac:chgData name="Travid Pei" userId="8224580ed5d7ff07" providerId="LiveId" clId="{3BE5EFD5-4C8C-4D05-9DB9-DAF39B50C92A}" dt="2023-12-02T04:50:00.053" v="273" actId="27803"/>
          <ac:spMkLst>
            <pc:docMk/>
            <pc:sldMk cId="3333715039" sldId="256"/>
            <ac:spMk id="12" creationId="{EDB5F16B-E267-432B-11A3-263C1DA26EEB}"/>
          </ac:spMkLst>
        </pc:spChg>
        <pc:spChg chg="mod">
          <ac:chgData name="Travid Pei" userId="8224580ed5d7ff07" providerId="LiveId" clId="{3BE5EFD5-4C8C-4D05-9DB9-DAF39B50C92A}" dt="2023-12-02T04:50:00.053" v="273" actId="27803"/>
          <ac:spMkLst>
            <pc:docMk/>
            <pc:sldMk cId="3333715039" sldId="256"/>
            <ac:spMk id="13" creationId="{A0075F08-4974-DE73-0F29-0E5BF42B417B}"/>
          </ac:spMkLst>
        </pc:spChg>
        <pc:spChg chg="mod">
          <ac:chgData name="Travid Pei" userId="8224580ed5d7ff07" providerId="LiveId" clId="{3BE5EFD5-4C8C-4D05-9DB9-DAF39B50C92A}" dt="2023-12-02T04:50:00.053" v="273" actId="27803"/>
          <ac:spMkLst>
            <pc:docMk/>
            <pc:sldMk cId="3333715039" sldId="256"/>
            <ac:spMk id="14" creationId="{D5656D1E-99D9-B587-E6C4-055FC1A7CD56}"/>
          </ac:spMkLst>
        </pc:spChg>
        <pc:spChg chg="mod">
          <ac:chgData name="Travid Pei" userId="8224580ed5d7ff07" providerId="LiveId" clId="{3BE5EFD5-4C8C-4D05-9DB9-DAF39B50C92A}" dt="2023-12-02T04:50:00.053" v="273" actId="27803"/>
          <ac:spMkLst>
            <pc:docMk/>
            <pc:sldMk cId="3333715039" sldId="256"/>
            <ac:spMk id="15" creationId="{586E47A0-DB7B-6847-585B-C2DAD24FE598}"/>
          </ac:spMkLst>
        </pc:spChg>
        <pc:spChg chg="mod">
          <ac:chgData name="Travid Pei" userId="8224580ed5d7ff07" providerId="LiveId" clId="{3BE5EFD5-4C8C-4D05-9DB9-DAF39B50C92A}" dt="2023-12-02T04:50:00.053" v="273" actId="27803"/>
          <ac:spMkLst>
            <pc:docMk/>
            <pc:sldMk cId="3333715039" sldId="256"/>
            <ac:spMk id="16" creationId="{E97EBBC8-8C7B-46E0-E627-EFBD47BCE1DE}"/>
          </ac:spMkLst>
        </pc:spChg>
        <pc:spChg chg="mod">
          <ac:chgData name="Travid Pei" userId="8224580ed5d7ff07" providerId="LiveId" clId="{3BE5EFD5-4C8C-4D05-9DB9-DAF39B50C92A}" dt="2023-12-02T04:50:00.053" v="273" actId="27803"/>
          <ac:spMkLst>
            <pc:docMk/>
            <pc:sldMk cId="3333715039" sldId="256"/>
            <ac:spMk id="17" creationId="{0DC3FABB-F96D-6898-AA41-6558C106E506}"/>
          </ac:spMkLst>
        </pc:spChg>
        <pc:spChg chg="mod">
          <ac:chgData name="Travid Pei" userId="8224580ed5d7ff07" providerId="LiveId" clId="{3BE5EFD5-4C8C-4D05-9DB9-DAF39B50C92A}" dt="2023-12-02T04:50:00.053" v="273" actId="27803"/>
          <ac:spMkLst>
            <pc:docMk/>
            <pc:sldMk cId="3333715039" sldId="256"/>
            <ac:spMk id="18" creationId="{CF3A9224-8011-DD00-40D0-76355F0CAE8F}"/>
          </ac:spMkLst>
        </pc:spChg>
        <pc:spChg chg="mod">
          <ac:chgData name="Travid Pei" userId="8224580ed5d7ff07" providerId="LiveId" clId="{3BE5EFD5-4C8C-4D05-9DB9-DAF39B50C92A}" dt="2023-12-02T04:50:00.053" v="273" actId="27803"/>
          <ac:spMkLst>
            <pc:docMk/>
            <pc:sldMk cId="3333715039" sldId="256"/>
            <ac:spMk id="19" creationId="{F7B5E0A3-D05B-312F-8756-14AFF741C545}"/>
          </ac:spMkLst>
        </pc:spChg>
        <pc:spChg chg="mod">
          <ac:chgData name="Travid Pei" userId="8224580ed5d7ff07" providerId="LiveId" clId="{3BE5EFD5-4C8C-4D05-9DB9-DAF39B50C92A}" dt="2023-12-02T04:50:00.053" v="273" actId="27803"/>
          <ac:spMkLst>
            <pc:docMk/>
            <pc:sldMk cId="3333715039" sldId="256"/>
            <ac:spMk id="20" creationId="{181745B9-109F-367F-647F-A170DFB13857}"/>
          </ac:spMkLst>
        </pc:spChg>
        <pc:spChg chg="mod">
          <ac:chgData name="Travid Pei" userId="8224580ed5d7ff07" providerId="LiveId" clId="{3BE5EFD5-4C8C-4D05-9DB9-DAF39B50C92A}" dt="2023-12-02T04:50:00.053" v="273" actId="27803"/>
          <ac:spMkLst>
            <pc:docMk/>
            <pc:sldMk cId="3333715039" sldId="256"/>
            <ac:spMk id="21" creationId="{2D0977F0-C9B5-7723-8A95-5C38ADB19474}"/>
          </ac:spMkLst>
        </pc:spChg>
        <pc:spChg chg="mod">
          <ac:chgData name="Travid Pei" userId="8224580ed5d7ff07" providerId="LiveId" clId="{3BE5EFD5-4C8C-4D05-9DB9-DAF39B50C92A}" dt="2023-12-02T04:50:00.053" v="273" actId="27803"/>
          <ac:spMkLst>
            <pc:docMk/>
            <pc:sldMk cId="3333715039" sldId="256"/>
            <ac:spMk id="22" creationId="{9E324A39-C67F-7A2F-2EA5-C7C0B7DEF9A5}"/>
          </ac:spMkLst>
        </pc:spChg>
        <pc:spChg chg="mod">
          <ac:chgData name="Travid Pei" userId="8224580ed5d7ff07" providerId="LiveId" clId="{3BE5EFD5-4C8C-4D05-9DB9-DAF39B50C92A}" dt="2023-12-02T04:50:00.053" v="273" actId="27803"/>
          <ac:spMkLst>
            <pc:docMk/>
            <pc:sldMk cId="3333715039" sldId="256"/>
            <ac:spMk id="23" creationId="{0CB409C0-2039-A076-BEB4-D3CB9BD52FDD}"/>
          </ac:spMkLst>
        </pc:spChg>
        <pc:spChg chg="mod">
          <ac:chgData name="Travid Pei" userId="8224580ed5d7ff07" providerId="LiveId" clId="{3BE5EFD5-4C8C-4D05-9DB9-DAF39B50C92A}" dt="2023-12-02T04:50:00.053" v="273" actId="27803"/>
          <ac:spMkLst>
            <pc:docMk/>
            <pc:sldMk cId="3333715039" sldId="256"/>
            <ac:spMk id="24" creationId="{1887A5F2-2260-1E91-8C85-926002354B26}"/>
          </ac:spMkLst>
        </pc:spChg>
        <pc:spChg chg="mod">
          <ac:chgData name="Travid Pei" userId="8224580ed5d7ff07" providerId="LiveId" clId="{3BE5EFD5-4C8C-4D05-9DB9-DAF39B50C92A}" dt="2023-12-02T04:50:00.053" v="273" actId="27803"/>
          <ac:spMkLst>
            <pc:docMk/>
            <pc:sldMk cId="3333715039" sldId="256"/>
            <ac:spMk id="25" creationId="{FD502C13-D9BE-443D-72FA-66938DEE5FBC}"/>
          </ac:spMkLst>
        </pc:spChg>
        <pc:spChg chg="mod">
          <ac:chgData name="Travid Pei" userId="8224580ed5d7ff07" providerId="LiveId" clId="{3BE5EFD5-4C8C-4D05-9DB9-DAF39B50C92A}" dt="2023-12-02T04:50:00.053" v="273" actId="27803"/>
          <ac:spMkLst>
            <pc:docMk/>
            <pc:sldMk cId="3333715039" sldId="256"/>
            <ac:spMk id="26" creationId="{31427229-AF6A-0C92-03AA-8A2B078BDF1C}"/>
          </ac:spMkLst>
        </pc:spChg>
        <pc:spChg chg="mod">
          <ac:chgData name="Travid Pei" userId="8224580ed5d7ff07" providerId="LiveId" clId="{3BE5EFD5-4C8C-4D05-9DB9-DAF39B50C92A}" dt="2023-12-02T04:50:00.053" v="273" actId="27803"/>
          <ac:spMkLst>
            <pc:docMk/>
            <pc:sldMk cId="3333715039" sldId="256"/>
            <ac:spMk id="27" creationId="{0EFAF094-FFE8-A50E-45F0-0415D89FD86D}"/>
          </ac:spMkLst>
        </pc:spChg>
        <pc:spChg chg="mod">
          <ac:chgData name="Travid Pei" userId="8224580ed5d7ff07" providerId="LiveId" clId="{3BE5EFD5-4C8C-4D05-9DB9-DAF39B50C92A}" dt="2023-12-02T04:50:00.053" v="273" actId="27803"/>
          <ac:spMkLst>
            <pc:docMk/>
            <pc:sldMk cId="3333715039" sldId="256"/>
            <ac:spMk id="28" creationId="{C3B7FAAF-1347-2375-DEE6-921E7ADB32CD}"/>
          </ac:spMkLst>
        </pc:spChg>
        <pc:spChg chg="mod">
          <ac:chgData name="Travid Pei" userId="8224580ed5d7ff07" providerId="LiveId" clId="{3BE5EFD5-4C8C-4D05-9DB9-DAF39B50C92A}" dt="2023-12-02T04:50:00.053" v="273" actId="27803"/>
          <ac:spMkLst>
            <pc:docMk/>
            <pc:sldMk cId="3333715039" sldId="256"/>
            <ac:spMk id="29" creationId="{E444E866-497E-78E1-15F1-C575F17360DF}"/>
          </ac:spMkLst>
        </pc:spChg>
        <pc:spChg chg="mod">
          <ac:chgData name="Travid Pei" userId="8224580ed5d7ff07" providerId="LiveId" clId="{3BE5EFD5-4C8C-4D05-9DB9-DAF39B50C92A}" dt="2023-12-02T04:50:00.053" v="273" actId="27803"/>
          <ac:spMkLst>
            <pc:docMk/>
            <pc:sldMk cId="3333715039" sldId="256"/>
            <ac:spMk id="30" creationId="{83CA7C59-CF15-4466-8F91-E38B05457E25}"/>
          </ac:spMkLst>
        </pc:spChg>
        <pc:spChg chg="mod">
          <ac:chgData name="Travid Pei" userId="8224580ed5d7ff07" providerId="LiveId" clId="{3BE5EFD5-4C8C-4D05-9DB9-DAF39B50C92A}" dt="2023-12-02T04:50:00.053" v="273" actId="27803"/>
          <ac:spMkLst>
            <pc:docMk/>
            <pc:sldMk cId="3333715039" sldId="256"/>
            <ac:spMk id="31" creationId="{DD75F81A-D8DA-3CC4-B48F-21A62B8BB0D1}"/>
          </ac:spMkLst>
        </pc:spChg>
        <pc:spChg chg="mod">
          <ac:chgData name="Travid Pei" userId="8224580ed5d7ff07" providerId="LiveId" clId="{3BE5EFD5-4C8C-4D05-9DB9-DAF39B50C92A}" dt="2023-12-02T04:50:00.053" v="273" actId="27803"/>
          <ac:spMkLst>
            <pc:docMk/>
            <pc:sldMk cId="3333715039" sldId="256"/>
            <ac:spMk id="32" creationId="{8A07B597-6BDF-2374-3744-90719FAA63C9}"/>
          </ac:spMkLst>
        </pc:spChg>
        <pc:spChg chg="mod">
          <ac:chgData name="Travid Pei" userId="8224580ed5d7ff07" providerId="LiveId" clId="{3BE5EFD5-4C8C-4D05-9DB9-DAF39B50C92A}" dt="2023-12-02T04:50:00.053" v="273" actId="27803"/>
          <ac:spMkLst>
            <pc:docMk/>
            <pc:sldMk cId="3333715039" sldId="256"/>
            <ac:spMk id="33" creationId="{5E16B27E-15A4-9587-C551-FAA10A612B4D}"/>
          </ac:spMkLst>
        </pc:spChg>
        <pc:spChg chg="mod">
          <ac:chgData name="Travid Pei" userId="8224580ed5d7ff07" providerId="LiveId" clId="{3BE5EFD5-4C8C-4D05-9DB9-DAF39B50C92A}" dt="2023-12-02T04:50:00.053" v="273" actId="27803"/>
          <ac:spMkLst>
            <pc:docMk/>
            <pc:sldMk cId="3333715039" sldId="256"/>
            <ac:spMk id="34" creationId="{B36ED201-E546-B1E1-D30B-7E57603CA186}"/>
          </ac:spMkLst>
        </pc:spChg>
        <pc:spChg chg="mod">
          <ac:chgData name="Travid Pei" userId="8224580ed5d7ff07" providerId="LiveId" clId="{3BE5EFD5-4C8C-4D05-9DB9-DAF39B50C92A}" dt="2023-12-02T04:50:00.053" v="273" actId="27803"/>
          <ac:spMkLst>
            <pc:docMk/>
            <pc:sldMk cId="3333715039" sldId="256"/>
            <ac:spMk id="35" creationId="{4C27758D-1B24-9F3D-3451-9F24BC452049}"/>
          </ac:spMkLst>
        </pc:spChg>
        <pc:spChg chg="mod">
          <ac:chgData name="Travid Pei" userId="8224580ed5d7ff07" providerId="LiveId" clId="{3BE5EFD5-4C8C-4D05-9DB9-DAF39B50C92A}" dt="2023-12-02T04:50:00.053" v="273" actId="27803"/>
          <ac:spMkLst>
            <pc:docMk/>
            <pc:sldMk cId="3333715039" sldId="256"/>
            <ac:spMk id="36" creationId="{0DC8E058-6143-CCBE-BB6B-F7C6A9DB1A5D}"/>
          </ac:spMkLst>
        </pc:spChg>
        <pc:spChg chg="mod">
          <ac:chgData name="Travid Pei" userId="8224580ed5d7ff07" providerId="LiveId" clId="{3BE5EFD5-4C8C-4D05-9DB9-DAF39B50C92A}" dt="2023-12-02T04:50:00.053" v="273" actId="27803"/>
          <ac:spMkLst>
            <pc:docMk/>
            <pc:sldMk cId="3333715039" sldId="256"/>
            <ac:spMk id="37" creationId="{747E7504-F5B8-177B-3A71-0D500F7A2FEF}"/>
          </ac:spMkLst>
        </pc:spChg>
        <pc:spChg chg="mod">
          <ac:chgData name="Travid Pei" userId="8224580ed5d7ff07" providerId="LiveId" clId="{3BE5EFD5-4C8C-4D05-9DB9-DAF39B50C92A}" dt="2023-12-02T04:50:00.053" v="273" actId="27803"/>
          <ac:spMkLst>
            <pc:docMk/>
            <pc:sldMk cId="3333715039" sldId="256"/>
            <ac:spMk id="38" creationId="{05863C35-F7D3-BFDD-6305-986115D87EED}"/>
          </ac:spMkLst>
        </pc:spChg>
        <pc:spChg chg="mod">
          <ac:chgData name="Travid Pei" userId="8224580ed5d7ff07" providerId="LiveId" clId="{3BE5EFD5-4C8C-4D05-9DB9-DAF39B50C92A}" dt="2023-12-02T04:50:00.053" v="273" actId="27803"/>
          <ac:spMkLst>
            <pc:docMk/>
            <pc:sldMk cId="3333715039" sldId="256"/>
            <ac:spMk id="39" creationId="{0BCD9E82-B0C4-E943-7DC8-0F8BEB83929F}"/>
          </ac:spMkLst>
        </pc:spChg>
        <pc:spChg chg="mod">
          <ac:chgData name="Travid Pei" userId="8224580ed5d7ff07" providerId="LiveId" clId="{3BE5EFD5-4C8C-4D05-9DB9-DAF39B50C92A}" dt="2023-12-02T04:50:00.053" v="273" actId="27803"/>
          <ac:spMkLst>
            <pc:docMk/>
            <pc:sldMk cId="3333715039" sldId="256"/>
            <ac:spMk id="40" creationId="{68FDE84E-71B3-F5E9-28F3-3C868E2129B8}"/>
          </ac:spMkLst>
        </pc:spChg>
        <pc:spChg chg="mod">
          <ac:chgData name="Travid Pei" userId="8224580ed5d7ff07" providerId="LiveId" clId="{3BE5EFD5-4C8C-4D05-9DB9-DAF39B50C92A}" dt="2023-12-02T04:50:00.053" v="273" actId="27803"/>
          <ac:spMkLst>
            <pc:docMk/>
            <pc:sldMk cId="3333715039" sldId="256"/>
            <ac:spMk id="41" creationId="{1F4328B9-BC2B-92A6-1CA6-DCF455624548}"/>
          </ac:spMkLst>
        </pc:spChg>
        <pc:spChg chg="mod">
          <ac:chgData name="Travid Pei" userId="8224580ed5d7ff07" providerId="LiveId" clId="{3BE5EFD5-4C8C-4D05-9DB9-DAF39B50C92A}" dt="2023-12-02T04:50:00.053" v="273" actId="27803"/>
          <ac:spMkLst>
            <pc:docMk/>
            <pc:sldMk cId="3333715039" sldId="256"/>
            <ac:spMk id="42" creationId="{D3EE6229-3F5A-54F7-855A-634E722FD8D5}"/>
          </ac:spMkLst>
        </pc:spChg>
        <pc:spChg chg="mod">
          <ac:chgData name="Travid Pei" userId="8224580ed5d7ff07" providerId="LiveId" clId="{3BE5EFD5-4C8C-4D05-9DB9-DAF39B50C92A}" dt="2023-12-02T04:50:00.053" v="273" actId="27803"/>
          <ac:spMkLst>
            <pc:docMk/>
            <pc:sldMk cId="3333715039" sldId="256"/>
            <ac:spMk id="43" creationId="{C6429AA8-2E25-0497-1680-34805A0B8318}"/>
          </ac:spMkLst>
        </pc:spChg>
        <pc:spChg chg="mod">
          <ac:chgData name="Travid Pei" userId="8224580ed5d7ff07" providerId="LiveId" clId="{3BE5EFD5-4C8C-4D05-9DB9-DAF39B50C92A}" dt="2023-12-02T04:50:00.053" v="273" actId="27803"/>
          <ac:spMkLst>
            <pc:docMk/>
            <pc:sldMk cId="3333715039" sldId="256"/>
            <ac:spMk id="44" creationId="{C40071AD-8807-DCB3-C258-BC0F37CFA08F}"/>
          </ac:spMkLst>
        </pc:spChg>
        <pc:spChg chg="mod">
          <ac:chgData name="Travid Pei" userId="8224580ed5d7ff07" providerId="LiveId" clId="{3BE5EFD5-4C8C-4D05-9DB9-DAF39B50C92A}" dt="2023-12-02T04:50:00.053" v="273" actId="27803"/>
          <ac:spMkLst>
            <pc:docMk/>
            <pc:sldMk cId="3333715039" sldId="256"/>
            <ac:spMk id="45" creationId="{4A380EB1-97E9-5329-3E2B-E54028873713}"/>
          </ac:spMkLst>
        </pc:spChg>
        <pc:spChg chg="mod">
          <ac:chgData name="Travid Pei" userId="8224580ed5d7ff07" providerId="LiveId" clId="{3BE5EFD5-4C8C-4D05-9DB9-DAF39B50C92A}" dt="2023-12-02T04:50:00.053" v="273" actId="27803"/>
          <ac:spMkLst>
            <pc:docMk/>
            <pc:sldMk cId="3333715039" sldId="256"/>
            <ac:spMk id="46" creationId="{869B6206-ED58-F00E-CF22-A9D4BF48E02C}"/>
          </ac:spMkLst>
        </pc:spChg>
        <pc:spChg chg="mod">
          <ac:chgData name="Travid Pei" userId="8224580ed5d7ff07" providerId="LiveId" clId="{3BE5EFD5-4C8C-4D05-9DB9-DAF39B50C92A}" dt="2023-12-02T04:50:00.053" v="273" actId="27803"/>
          <ac:spMkLst>
            <pc:docMk/>
            <pc:sldMk cId="3333715039" sldId="256"/>
            <ac:spMk id="47" creationId="{95D0918F-F59B-22B4-2121-F4793D32D8AE}"/>
          </ac:spMkLst>
        </pc:spChg>
        <pc:spChg chg="mod">
          <ac:chgData name="Travid Pei" userId="8224580ed5d7ff07" providerId="LiveId" clId="{3BE5EFD5-4C8C-4D05-9DB9-DAF39B50C92A}" dt="2023-12-02T04:50:00.053" v="273" actId="27803"/>
          <ac:spMkLst>
            <pc:docMk/>
            <pc:sldMk cId="3333715039" sldId="256"/>
            <ac:spMk id="48" creationId="{F2BE686C-5468-F1E9-B66B-5B638BB73A43}"/>
          </ac:spMkLst>
        </pc:spChg>
        <pc:spChg chg="mod">
          <ac:chgData name="Travid Pei" userId="8224580ed5d7ff07" providerId="LiveId" clId="{3BE5EFD5-4C8C-4D05-9DB9-DAF39B50C92A}" dt="2023-12-02T04:50:00.053" v="273" actId="27803"/>
          <ac:spMkLst>
            <pc:docMk/>
            <pc:sldMk cId="3333715039" sldId="256"/>
            <ac:spMk id="49" creationId="{274FEB3D-66F9-BE2D-BA3E-5BD3DCC9A962}"/>
          </ac:spMkLst>
        </pc:spChg>
        <pc:spChg chg="mod">
          <ac:chgData name="Travid Pei" userId="8224580ed5d7ff07" providerId="LiveId" clId="{3BE5EFD5-4C8C-4D05-9DB9-DAF39B50C92A}" dt="2023-12-02T04:50:00.053" v="273" actId="27803"/>
          <ac:spMkLst>
            <pc:docMk/>
            <pc:sldMk cId="3333715039" sldId="256"/>
            <ac:spMk id="50" creationId="{C395BD4D-BE11-DE52-A752-D158CF8686B4}"/>
          </ac:spMkLst>
        </pc:spChg>
        <pc:spChg chg="mod">
          <ac:chgData name="Travid Pei" userId="8224580ed5d7ff07" providerId="LiveId" clId="{3BE5EFD5-4C8C-4D05-9DB9-DAF39B50C92A}" dt="2023-12-02T04:50:00.053" v="273" actId="27803"/>
          <ac:spMkLst>
            <pc:docMk/>
            <pc:sldMk cId="3333715039" sldId="256"/>
            <ac:spMk id="51" creationId="{BD9009B1-A5EC-CA67-E5FC-387A62BE9631}"/>
          </ac:spMkLst>
        </pc:spChg>
        <pc:spChg chg="mod">
          <ac:chgData name="Travid Pei" userId="8224580ed5d7ff07" providerId="LiveId" clId="{3BE5EFD5-4C8C-4D05-9DB9-DAF39B50C92A}" dt="2023-12-02T04:50:00.053" v="273" actId="27803"/>
          <ac:spMkLst>
            <pc:docMk/>
            <pc:sldMk cId="3333715039" sldId="256"/>
            <ac:spMk id="52" creationId="{6516B9D3-C0AC-DFD0-2317-D61DE0484996}"/>
          </ac:spMkLst>
        </pc:spChg>
        <pc:spChg chg="mod">
          <ac:chgData name="Travid Pei" userId="8224580ed5d7ff07" providerId="LiveId" clId="{3BE5EFD5-4C8C-4D05-9DB9-DAF39B50C92A}" dt="2023-12-02T04:50:00.053" v="273" actId="27803"/>
          <ac:spMkLst>
            <pc:docMk/>
            <pc:sldMk cId="3333715039" sldId="256"/>
            <ac:spMk id="53" creationId="{D370DE52-B748-6C44-33B1-6EE126E6F961}"/>
          </ac:spMkLst>
        </pc:spChg>
        <pc:spChg chg="mod">
          <ac:chgData name="Travid Pei" userId="8224580ed5d7ff07" providerId="LiveId" clId="{3BE5EFD5-4C8C-4D05-9DB9-DAF39B50C92A}" dt="2023-12-02T04:50:00.053" v="273" actId="27803"/>
          <ac:spMkLst>
            <pc:docMk/>
            <pc:sldMk cId="3333715039" sldId="256"/>
            <ac:spMk id="54" creationId="{DC9FB4DD-D26B-CA43-EA7E-F176A79859C5}"/>
          </ac:spMkLst>
        </pc:spChg>
        <pc:spChg chg="mod">
          <ac:chgData name="Travid Pei" userId="8224580ed5d7ff07" providerId="LiveId" clId="{3BE5EFD5-4C8C-4D05-9DB9-DAF39B50C92A}" dt="2023-12-02T04:50:00.053" v="273" actId="27803"/>
          <ac:spMkLst>
            <pc:docMk/>
            <pc:sldMk cId="3333715039" sldId="256"/>
            <ac:spMk id="55" creationId="{00425176-1C97-821C-7095-A595E49DC53B}"/>
          </ac:spMkLst>
        </pc:spChg>
        <pc:spChg chg="mod">
          <ac:chgData name="Travid Pei" userId="8224580ed5d7ff07" providerId="LiveId" clId="{3BE5EFD5-4C8C-4D05-9DB9-DAF39B50C92A}" dt="2023-12-02T04:50:00.053" v="273" actId="27803"/>
          <ac:spMkLst>
            <pc:docMk/>
            <pc:sldMk cId="3333715039" sldId="256"/>
            <ac:spMk id="56" creationId="{075A1832-CD51-F90F-1213-EA93C8690616}"/>
          </ac:spMkLst>
        </pc:spChg>
        <pc:spChg chg="mod">
          <ac:chgData name="Travid Pei" userId="8224580ed5d7ff07" providerId="LiveId" clId="{3BE5EFD5-4C8C-4D05-9DB9-DAF39B50C92A}" dt="2023-12-02T04:50:00.053" v="273" actId="27803"/>
          <ac:spMkLst>
            <pc:docMk/>
            <pc:sldMk cId="3333715039" sldId="256"/>
            <ac:spMk id="57" creationId="{844CEEBA-4BCB-51E7-293E-79EA3D5BBA5F}"/>
          </ac:spMkLst>
        </pc:spChg>
        <pc:spChg chg="mod">
          <ac:chgData name="Travid Pei" userId="8224580ed5d7ff07" providerId="LiveId" clId="{3BE5EFD5-4C8C-4D05-9DB9-DAF39B50C92A}" dt="2023-12-02T04:50:00.053" v="273" actId="27803"/>
          <ac:spMkLst>
            <pc:docMk/>
            <pc:sldMk cId="3333715039" sldId="256"/>
            <ac:spMk id="58" creationId="{8200F383-D446-A236-A47F-A5DA3BF88489}"/>
          </ac:spMkLst>
        </pc:spChg>
        <pc:spChg chg="mod">
          <ac:chgData name="Travid Pei" userId="8224580ed5d7ff07" providerId="LiveId" clId="{3BE5EFD5-4C8C-4D05-9DB9-DAF39B50C92A}" dt="2023-12-02T04:50:00.053" v="273" actId="27803"/>
          <ac:spMkLst>
            <pc:docMk/>
            <pc:sldMk cId="3333715039" sldId="256"/>
            <ac:spMk id="59" creationId="{0DA3AD7D-A928-3412-F8AC-93E4B861E1D2}"/>
          </ac:spMkLst>
        </pc:spChg>
        <pc:spChg chg="mod">
          <ac:chgData name="Travid Pei" userId="8224580ed5d7ff07" providerId="LiveId" clId="{3BE5EFD5-4C8C-4D05-9DB9-DAF39B50C92A}" dt="2023-12-02T04:50:00.053" v="273" actId="27803"/>
          <ac:spMkLst>
            <pc:docMk/>
            <pc:sldMk cId="3333715039" sldId="256"/>
            <ac:spMk id="60" creationId="{852F4743-9CE7-0F4E-8367-9DA37DBB9325}"/>
          </ac:spMkLst>
        </pc:spChg>
        <pc:spChg chg="mod">
          <ac:chgData name="Travid Pei" userId="8224580ed5d7ff07" providerId="LiveId" clId="{3BE5EFD5-4C8C-4D05-9DB9-DAF39B50C92A}" dt="2023-12-02T04:50:00.053" v="273" actId="27803"/>
          <ac:spMkLst>
            <pc:docMk/>
            <pc:sldMk cId="3333715039" sldId="256"/>
            <ac:spMk id="61" creationId="{D22C7E31-1988-1877-9668-784974B02593}"/>
          </ac:spMkLst>
        </pc:spChg>
        <pc:spChg chg="mod">
          <ac:chgData name="Travid Pei" userId="8224580ed5d7ff07" providerId="LiveId" clId="{3BE5EFD5-4C8C-4D05-9DB9-DAF39B50C92A}" dt="2023-12-02T04:50:00.053" v="273" actId="27803"/>
          <ac:spMkLst>
            <pc:docMk/>
            <pc:sldMk cId="3333715039" sldId="256"/>
            <ac:spMk id="62" creationId="{03BE99A9-49B4-8E37-8D36-65C70A1C3E6A}"/>
          </ac:spMkLst>
        </pc:spChg>
        <pc:spChg chg="mod">
          <ac:chgData name="Travid Pei" userId="8224580ed5d7ff07" providerId="LiveId" clId="{3BE5EFD5-4C8C-4D05-9DB9-DAF39B50C92A}" dt="2023-12-02T04:50:00.053" v="273" actId="27803"/>
          <ac:spMkLst>
            <pc:docMk/>
            <pc:sldMk cId="3333715039" sldId="256"/>
            <ac:spMk id="63" creationId="{B911B488-9D8F-42A4-735F-A156600F04CF}"/>
          </ac:spMkLst>
        </pc:spChg>
        <pc:spChg chg="mod">
          <ac:chgData name="Travid Pei" userId="8224580ed5d7ff07" providerId="LiveId" clId="{3BE5EFD5-4C8C-4D05-9DB9-DAF39B50C92A}" dt="2023-12-02T04:50:00.053" v="273" actId="27803"/>
          <ac:spMkLst>
            <pc:docMk/>
            <pc:sldMk cId="3333715039" sldId="256"/>
            <ac:spMk id="64" creationId="{40B5FA38-2557-8453-71B1-2269FE7C11F6}"/>
          </ac:spMkLst>
        </pc:spChg>
        <pc:spChg chg="mod">
          <ac:chgData name="Travid Pei" userId="8224580ed5d7ff07" providerId="LiveId" clId="{3BE5EFD5-4C8C-4D05-9DB9-DAF39B50C92A}" dt="2023-12-02T04:50:00.053" v="273" actId="27803"/>
          <ac:spMkLst>
            <pc:docMk/>
            <pc:sldMk cId="3333715039" sldId="256"/>
            <ac:spMk id="65" creationId="{4E11D1AC-ED44-3B1E-1098-4CDA3F624CAE}"/>
          </ac:spMkLst>
        </pc:spChg>
        <pc:spChg chg="mod">
          <ac:chgData name="Travid Pei" userId="8224580ed5d7ff07" providerId="LiveId" clId="{3BE5EFD5-4C8C-4D05-9DB9-DAF39B50C92A}" dt="2023-12-02T04:50:00.053" v="273" actId="27803"/>
          <ac:spMkLst>
            <pc:docMk/>
            <pc:sldMk cId="3333715039" sldId="256"/>
            <ac:spMk id="66" creationId="{25FFB955-6B42-79CA-EAF5-A91326429788}"/>
          </ac:spMkLst>
        </pc:spChg>
        <pc:spChg chg="mod">
          <ac:chgData name="Travid Pei" userId="8224580ed5d7ff07" providerId="LiveId" clId="{3BE5EFD5-4C8C-4D05-9DB9-DAF39B50C92A}" dt="2023-12-02T04:50:00.053" v="273" actId="27803"/>
          <ac:spMkLst>
            <pc:docMk/>
            <pc:sldMk cId="3333715039" sldId="256"/>
            <ac:spMk id="67" creationId="{D1FB2F34-B209-736B-D785-B474A70C7C36}"/>
          </ac:spMkLst>
        </pc:spChg>
        <pc:spChg chg="mod">
          <ac:chgData name="Travid Pei" userId="8224580ed5d7ff07" providerId="LiveId" clId="{3BE5EFD5-4C8C-4D05-9DB9-DAF39B50C92A}" dt="2023-12-02T04:50:00.053" v="273" actId="27803"/>
          <ac:spMkLst>
            <pc:docMk/>
            <pc:sldMk cId="3333715039" sldId="256"/>
            <ac:spMk id="68" creationId="{DECA60E5-3897-DF8E-4FA8-D663F3DF973B}"/>
          </ac:spMkLst>
        </pc:spChg>
        <pc:spChg chg="mod">
          <ac:chgData name="Travid Pei" userId="8224580ed5d7ff07" providerId="LiveId" clId="{3BE5EFD5-4C8C-4D05-9DB9-DAF39B50C92A}" dt="2023-12-02T04:50:00.053" v="273" actId="27803"/>
          <ac:spMkLst>
            <pc:docMk/>
            <pc:sldMk cId="3333715039" sldId="256"/>
            <ac:spMk id="69" creationId="{67BF0A4C-E9B0-487F-CCA6-220910281DDA}"/>
          </ac:spMkLst>
        </pc:spChg>
        <pc:spChg chg="mod">
          <ac:chgData name="Travid Pei" userId="8224580ed5d7ff07" providerId="LiveId" clId="{3BE5EFD5-4C8C-4D05-9DB9-DAF39B50C92A}" dt="2023-12-02T04:50:00.053" v="273" actId="27803"/>
          <ac:spMkLst>
            <pc:docMk/>
            <pc:sldMk cId="3333715039" sldId="256"/>
            <ac:spMk id="70" creationId="{C9119E16-903A-2F10-0964-FEE264C83A31}"/>
          </ac:spMkLst>
        </pc:spChg>
        <pc:spChg chg="mod">
          <ac:chgData name="Travid Pei" userId="8224580ed5d7ff07" providerId="LiveId" clId="{3BE5EFD5-4C8C-4D05-9DB9-DAF39B50C92A}" dt="2023-12-02T04:50:00.053" v="273" actId="27803"/>
          <ac:spMkLst>
            <pc:docMk/>
            <pc:sldMk cId="3333715039" sldId="256"/>
            <ac:spMk id="71" creationId="{D4303500-B2E2-078F-B4CB-A2A114F6D1D6}"/>
          </ac:spMkLst>
        </pc:spChg>
        <pc:spChg chg="mod">
          <ac:chgData name="Travid Pei" userId="8224580ed5d7ff07" providerId="LiveId" clId="{3BE5EFD5-4C8C-4D05-9DB9-DAF39B50C92A}" dt="2023-12-02T04:50:00.053" v="273" actId="27803"/>
          <ac:spMkLst>
            <pc:docMk/>
            <pc:sldMk cId="3333715039" sldId="256"/>
            <ac:spMk id="72" creationId="{0E2FCF2E-8B23-69D1-53D2-158987AC56E9}"/>
          </ac:spMkLst>
        </pc:spChg>
        <pc:spChg chg="mod">
          <ac:chgData name="Travid Pei" userId="8224580ed5d7ff07" providerId="LiveId" clId="{3BE5EFD5-4C8C-4D05-9DB9-DAF39B50C92A}" dt="2023-12-02T04:50:00.053" v="273" actId="27803"/>
          <ac:spMkLst>
            <pc:docMk/>
            <pc:sldMk cId="3333715039" sldId="256"/>
            <ac:spMk id="73" creationId="{4D63B712-18A1-2CC2-325D-85C878DFB392}"/>
          </ac:spMkLst>
        </pc:spChg>
        <pc:spChg chg="mod">
          <ac:chgData name="Travid Pei" userId="8224580ed5d7ff07" providerId="LiveId" clId="{3BE5EFD5-4C8C-4D05-9DB9-DAF39B50C92A}" dt="2023-12-02T04:50:00.053" v="273" actId="27803"/>
          <ac:spMkLst>
            <pc:docMk/>
            <pc:sldMk cId="3333715039" sldId="256"/>
            <ac:spMk id="74" creationId="{C911C77F-9C37-1DE5-C228-BA309A28E0AD}"/>
          </ac:spMkLst>
        </pc:spChg>
        <pc:spChg chg="mod">
          <ac:chgData name="Travid Pei" userId="8224580ed5d7ff07" providerId="LiveId" clId="{3BE5EFD5-4C8C-4D05-9DB9-DAF39B50C92A}" dt="2023-12-02T04:50:00.053" v="273" actId="27803"/>
          <ac:spMkLst>
            <pc:docMk/>
            <pc:sldMk cId="3333715039" sldId="256"/>
            <ac:spMk id="75" creationId="{08297363-C7C1-371A-318F-91FE91F37C15}"/>
          </ac:spMkLst>
        </pc:spChg>
        <pc:spChg chg="mod">
          <ac:chgData name="Travid Pei" userId="8224580ed5d7ff07" providerId="LiveId" clId="{3BE5EFD5-4C8C-4D05-9DB9-DAF39B50C92A}" dt="2023-12-02T04:50:00.053" v="273" actId="27803"/>
          <ac:spMkLst>
            <pc:docMk/>
            <pc:sldMk cId="3333715039" sldId="256"/>
            <ac:spMk id="76" creationId="{AF6228C6-15E0-42E1-75A2-57716B15B0AA}"/>
          </ac:spMkLst>
        </pc:spChg>
        <pc:spChg chg="mod">
          <ac:chgData name="Travid Pei" userId="8224580ed5d7ff07" providerId="LiveId" clId="{3BE5EFD5-4C8C-4D05-9DB9-DAF39B50C92A}" dt="2023-12-02T04:50:00.053" v="273" actId="27803"/>
          <ac:spMkLst>
            <pc:docMk/>
            <pc:sldMk cId="3333715039" sldId="256"/>
            <ac:spMk id="77" creationId="{932D28EA-9180-8C0E-6C42-5E247EDEB49B}"/>
          </ac:spMkLst>
        </pc:spChg>
        <pc:spChg chg="mod">
          <ac:chgData name="Travid Pei" userId="8224580ed5d7ff07" providerId="LiveId" clId="{3BE5EFD5-4C8C-4D05-9DB9-DAF39B50C92A}" dt="2023-12-02T04:50:00.053" v="273" actId="27803"/>
          <ac:spMkLst>
            <pc:docMk/>
            <pc:sldMk cId="3333715039" sldId="256"/>
            <ac:spMk id="78" creationId="{64E7F963-CD95-8EA2-6ED7-4EC325308531}"/>
          </ac:spMkLst>
        </pc:spChg>
        <pc:spChg chg="mod">
          <ac:chgData name="Travid Pei" userId="8224580ed5d7ff07" providerId="LiveId" clId="{3BE5EFD5-4C8C-4D05-9DB9-DAF39B50C92A}" dt="2023-12-02T04:50:00.053" v="273" actId="27803"/>
          <ac:spMkLst>
            <pc:docMk/>
            <pc:sldMk cId="3333715039" sldId="256"/>
            <ac:spMk id="79" creationId="{C3B44218-308C-87E3-4600-D208864F694D}"/>
          </ac:spMkLst>
        </pc:spChg>
        <pc:spChg chg="mod">
          <ac:chgData name="Travid Pei" userId="8224580ed5d7ff07" providerId="LiveId" clId="{3BE5EFD5-4C8C-4D05-9DB9-DAF39B50C92A}" dt="2023-12-02T04:50:00.053" v="273" actId="27803"/>
          <ac:spMkLst>
            <pc:docMk/>
            <pc:sldMk cId="3333715039" sldId="256"/>
            <ac:spMk id="80" creationId="{053AB601-D44B-B22A-F449-4A4F28494A04}"/>
          </ac:spMkLst>
        </pc:spChg>
        <pc:spChg chg="mod">
          <ac:chgData name="Travid Pei" userId="8224580ed5d7ff07" providerId="LiveId" clId="{3BE5EFD5-4C8C-4D05-9DB9-DAF39B50C92A}" dt="2023-12-02T04:50:00.053" v="273" actId="27803"/>
          <ac:spMkLst>
            <pc:docMk/>
            <pc:sldMk cId="3333715039" sldId="256"/>
            <ac:spMk id="81" creationId="{4E6E3C0F-80AC-26AD-3CA2-736A533F1EA7}"/>
          </ac:spMkLst>
        </pc:spChg>
        <pc:spChg chg="mod">
          <ac:chgData name="Travid Pei" userId="8224580ed5d7ff07" providerId="LiveId" clId="{3BE5EFD5-4C8C-4D05-9DB9-DAF39B50C92A}" dt="2023-12-02T04:50:00.053" v="273" actId="27803"/>
          <ac:spMkLst>
            <pc:docMk/>
            <pc:sldMk cId="3333715039" sldId="256"/>
            <ac:spMk id="82" creationId="{AAFC3B83-E1C3-4F89-04C0-95DAEB904C49}"/>
          </ac:spMkLst>
        </pc:spChg>
        <pc:spChg chg="mod">
          <ac:chgData name="Travid Pei" userId="8224580ed5d7ff07" providerId="LiveId" clId="{3BE5EFD5-4C8C-4D05-9DB9-DAF39B50C92A}" dt="2023-12-02T04:50:00.053" v="273" actId="27803"/>
          <ac:spMkLst>
            <pc:docMk/>
            <pc:sldMk cId="3333715039" sldId="256"/>
            <ac:spMk id="83" creationId="{D91F01A1-FB91-807C-C12A-0B06C73588F3}"/>
          </ac:spMkLst>
        </pc:spChg>
        <pc:spChg chg="mod">
          <ac:chgData name="Travid Pei" userId="8224580ed5d7ff07" providerId="LiveId" clId="{3BE5EFD5-4C8C-4D05-9DB9-DAF39B50C92A}" dt="2023-12-02T04:50:00.053" v="273" actId="27803"/>
          <ac:spMkLst>
            <pc:docMk/>
            <pc:sldMk cId="3333715039" sldId="256"/>
            <ac:spMk id="84" creationId="{B4E4D96F-A109-E6BB-D8B4-87EB4E05C75D}"/>
          </ac:spMkLst>
        </pc:spChg>
        <pc:spChg chg="mod">
          <ac:chgData name="Travid Pei" userId="8224580ed5d7ff07" providerId="LiveId" clId="{3BE5EFD5-4C8C-4D05-9DB9-DAF39B50C92A}" dt="2023-12-02T04:50:00.053" v="273" actId="27803"/>
          <ac:spMkLst>
            <pc:docMk/>
            <pc:sldMk cId="3333715039" sldId="256"/>
            <ac:spMk id="85" creationId="{DA152F63-10B6-26C9-C7EF-0058CA062A70}"/>
          </ac:spMkLst>
        </pc:spChg>
        <pc:spChg chg="mod">
          <ac:chgData name="Travid Pei" userId="8224580ed5d7ff07" providerId="LiveId" clId="{3BE5EFD5-4C8C-4D05-9DB9-DAF39B50C92A}" dt="2023-12-02T04:50:00.053" v="273" actId="27803"/>
          <ac:spMkLst>
            <pc:docMk/>
            <pc:sldMk cId="3333715039" sldId="256"/>
            <ac:spMk id="86" creationId="{3DE2ED12-4782-2356-20A0-8E83502B9399}"/>
          </ac:spMkLst>
        </pc:spChg>
        <pc:spChg chg="mod">
          <ac:chgData name="Travid Pei" userId="8224580ed5d7ff07" providerId="LiveId" clId="{3BE5EFD5-4C8C-4D05-9DB9-DAF39B50C92A}" dt="2023-12-02T04:50:00.053" v="273" actId="27803"/>
          <ac:spMkLst>
            <pc:docMk/>
            <pc:sldMk cId="3333715039" sldId="256"/>
            <ac:spMk id="87" creationId="{B8A6242C-19DC-10FD-0B12-EE143AE934D3}"/>
          </ac:spMkLst>
        </pc:spChg>
        <pc:spChg chg="mod">
          <ac:chgData name="Travid Pei" userId="8224580ed5d7ff07" providerId="LiveId" clId="{3BE5EFD5-4C8C-4D05-9DB9-DAF39B50C92A}" dt="2023-12-02T04:50:00.053" v="273" actId="27803"/>
          <ac:spMkLst>
            <pc:docMk/>
            <pc:sldMk cId="3333715039" sldId="256"/>
            <ac:spMk id="88" creationId="{BF2CEAAD-BB43-484A-6A6F-9D7DE2019B8C}"/>
          </ac:spMkLst>
        </pc:spChg>
        <pc:spChg chg="mod">
          <ac:chgData name="Travid Pei" userId="8224580ed5d7ff07" providerId="LiveId" clId="{3BE5EFD5-4C8C-4D05-9DB9-DAF39B50C92A}" dt="2023-12-02T04:50:00.053" v="273" actId="27803"/>
          <ac:spMkLst>
            <pc:docMk/>
            <pc:sldMk cId="3333715039" sldId="256"/>
            <ac:spMk id="89" creationId="{7E80FB45-4D79-ED2B-88A3-DD2240D45237}"/>
          </ac:spMkLst>
        </pc:spChg>
        <pc:spChg chg="mod">
          <ac:chgData name="Travid Pei" userId="8224580ed5d7ff07" providerId="LiveId" clId="{3BE5EFD5-4C8C-4D05-9DB9-DAF39B50C92A}" dt="2023-12-02T04:50:00.053" v="273" actId="27803"/>
          <ac:spMkLst>
            <pc:docMk/>
            <pc:sldMk cId="3333715039" sldId="256"/>
            <ac:spMk id="90" creationId="{3431F4F4-1053-CF47-1A5D-614E05E75446}"/>
          </ac:spMkLst>
        </pc:spChg>
        <pc:spChg chg="mod">
          <ac:chgData name="Travid Pei" userId="8224580ed5d7ff07" providerId="LiveId" clId="{3BE5EFD5-4C8C-4D05-9DB9-DAF39B50C92A}" dt="2023-12-02T04:50:00.053" v="273" actId="27803"/>
          <ac:spMkLst>
            <pc:docMk/>
            <pc:sldMk cId="3333715039" sldId="256"/>
            <ac:spMk id="91" creationId="{CECE4FE4-CDC0-0288-A9FE-C539E5F36956}"/>
          </ac:spMkLst>
        </pc:spChg>
        <pc:spChg chg="mod">
          <ac:chgData name="Travid Pei" userId="8224580ed5d7ff07" providerId="LiveId" clId="{3BE5EFD5-4C8C-4D05-9DB9-DAF39B50C92A}" dt="2023-12-02T04:50:00.053" v="273" actId="27803"/>
          <ac:spMkLst>
            <pc:docMk/>
            <pc:sldMk cId="3333715039" sldId="256"/>
            <ac:spMk id="92" creationId="{B7E2053A-6E7E-CB96-2BDA-ED4C6350CADD}"/>
          </ac:spMkLst>
        </pc:spChg>
        <pc:spChg chg="mod">
          <ac:chgData name="Travid Pei" userId="8224580ed5d7ff07" providerId="LiveId" clId="{3BE5EFD5-4C8C-4D05-9DB9-DAF39B50C92A}" dt="2023-12-02T04:50:00.053" v="273" actId="27803"/>
          <ac:spMkLst>
            <pc:docMk/>
            <pc:sldMk cId="3333715039" sldId="256"/>
            <ac:spMk id="93" creationId="{7B855A26-E6B6-1C21-B525-8BC57E669F2D}"/>
          </ac:spMkLst>
        </pc:spChg>
        <pc:spChg chg="mod">
          <ac:chgData name="Travid Pei" userId="8224580ed5d7ff07" providerId="LiveId" clId="{3BE5EFD5-4C8C-4D05-9DB9-DAF39B50C92A}" dt="2023-12-02T04:50:00.053" v="273" actId="27803"/>
          <ac:spMkLst>
            <pc:docMk/>
            <pc:sldMk cId="3333715039" sldId="256"/>
            <ac:spMk id="94" creationId="{01F4CCA9-AD1F-C391-F64A-39B4466DB788}"/>
          </ac:spMkLst>
        </pc:spChg>
        <pc:spChg chg="mod">
          <ac:chgData name="Travid Pei" userId="8224580ed5d7ff07" providerId="LiveId" clId="{3BE5EFD5-4C8C-4D05-9DB9-DAF39B50C92A}" dt="2023-12-02T04:50:00.053" v="273" actId="27803"/>
          <ac:spMkLst>
            <pc:docMk/>
            <pc:sldMk cId="3333715039" sldId="256"/>
            <ac:spMk id="95" creationId="{22AAC9BE-3E8E-1B96-918E-483637BD8447}"/>
          </ac:spMkLst>
        </pc:spChg>
        <pc:spChg chg="mod">
          <ac:chgData name="Travid Pei" userId="8224580ed5d7ff07" providerId="LiveId" clId="{3BE5EFD5-4C8C-4D05-9DB9-DAF39B50C92A}" dt="2023-12-02T04:50:00.053" v="273" actId="27803"/>
          <ac:spMkLst>
            <pc:docMk/>
            <pc:sldMk cId="3333715039" sldId="256"/>
            <ac:spMk id="96" creationId="{F83C8E54-9AE2-1BB5-AF54-E0CD4D8B0B01}"/>
          </ac:spMkLst>
        </pc:spChg>
        <pc:spChg chg="mod">
          <ac:chgData name="Travid Pei" userId="8224580ed5d7ff07" providerId="LiveId" clId="{3BE5EFD5-4C8C-4D05-9DB9-DAF39B50C92A}" dt="2023-12-02T04:50:00.053" v="273" actId="27803"/>
          <ac:spMkLst>
            <pc:docMk/>
            <pc:sldMk cId="3333715039" sldId="256"/>
            <ac:spMk id="97" creationId="{51D23FB9-36F0-5861-149C-25EBFB78F026}"/>
          </ac:spMkLst>
        </pc:spChg>
        <pc:spChg chg="mod">
          <ac:chgData name="Travid Pei" userId="8224580ed5d7ff07" providerId="LiveId" clId="{3BE5EFD5-4C8C-4D05-9DB9-DAF39B50C92A}" dt="2023-12-02T04:50:00.053" v="273" actId="27803"/>
          <ac:spMkLst>
            <pc:docMk/>
            <pc:sldMk cId="3333715039" sldId="256"/>
            <ac:spMk id="98" creationId="{D33FF886-5CAD-86F8-7052-B257EDFD90A2}"/>
          </ac:spMkLst>
        </pc:spChg>
        <pc:spChg chg="mod">
          <ac:chgData name="Travid Pei" userId="8224580ed5d7ff07" providerId="LiveId" clId="{3BE5EFD5-4C8C-4D05-9DB9-DAF39B50C92A}" dt="2023-12-02T04:50:00.053" v="273" actId="27803"/>
          <ac:spMkLst>
            <pc:docMk/>
            <pc:sldMk cId="3333715039" sldId="256"/>
            <ac:spMk id="99" creationId="{F1756CCD-7C66-57F8-02A3-25F886F027E4}"/>
          </ac:spMkLst>
        </pc:spChg>
        <pc:spChg chg="mod">
          <ac:chgData name="Travid Pei" userId="8224580ed5d7ff07" providerId="LiveId" clId="{3BE5EFD5-4C8C-4D05-9DB9-DAF39B50C92A}" dt="2023-12-02T04:50:00.053" v="273" actId="27803"/>
          <ac:spMkLst>
            <pc:docMk/>
            <pc:sldMk cId="3333715039" sldId="256"/>
            <ac:spMk id="100" creationId="{A2421528-ED43-206E-D817-AC7898523408}"/>
          </ac:spMkLst>
        </pc:spChg>
        <pc:spChg chg="mod">
          <ac:chgData name="Travid Pei" userId="8224580ed5d7ff07" providerId="LiveId" clId="{3BE5EFD5-4C8C-4D05-9DB9-DAF39B50C92A}" dt="2023-12-02T04:50:00.053" v="273" actId="27803"/>
          <ac:spMkLst>
            <pc:docMk/>
            <pc:sldMk cId="3333715039" sldId="256"/>
            <ac:spMk id="101" creationId="{668455B7-4647-4CC4-E9FA-4F9AC53021F5}"/>
          </ac:spMkLst>
        </pc:spChg>
        <pc:spChg chg="mod">
          <ac:chgData name="Travid Pei" userId="8224580ed5d7ff07" providerId="LiveId" clId="{3BE5EFD5-4C8C-4D05-9DB9-DAF39B50C92A}" dt="2023-12-02T04:50:00.053" v="273" actId="27803"/>
          <ac:spMkLst>
            <pc:docMk/>
            <pc:sldMk cId="3333715039" sldId="256"/>
            <ac:spMk id="102" creationId="{57EE28B0-B1DB-DE9C-9BBA-01862FA67946}"/>
          </ac:spMkLst>
        </pc:spChg>
        <pc:spChg chg="mod">
          <ac:chgData name="Travid Pei" userId="8224580ed5d7ff07" providerId="LiveId" clId="{3BE5EFD5-4C8C-4D05-9DB9-DAF39B50C92A}" dt="2023-12-02T04:50:00.053" v="273" actId="27803"/>
          <ac:spMkLst>
            <pc:docMk/>
            <pc:sldMk cId="3333715039" sldId="256"/>
            <ac:spMk id="103" creationId="{073BCCCF-E3B4-8E5E-A499-5E9295E7C8EC}"/>
          </ac:spMkLst>
        </pc:spChg>
        <pc:spChg chg="mod">
          <ac:chgData name="Travid Pei" userId="8224580ed5d7ff07" providerId="LiveId" clId="{3BE5EFD5-4C8C-4D05-9DB9-DAF39B50C92A}" dt="2023-12-02T04:50:00.053" v="273" actId="27803"/>
          <ac:spMkLst>
            <pc:docMk/>
            <pc:sldMk cId="3333715039" sldId="256"/>
            <ac:spMk id="104" creationId="{CDAE1570-4933-DBD9-E20A-8B63B0F870E2}"/>
          </ac:spMkLst>
        </pc:spChg>
        <pc:spChg chg="mod">
          <ac:chgData name="Travid Pei" userId="8224580ed5d7ff07" providerId="LiveId" clId="{3BE5EFD5-4C8C-4D05-9DB9-DAF39B50C92A}" dt="2023-12-02T04:50:00.053" v="273" actId="27803"/>
          <ac:spMkLst>
            <pc:docMk/>
            <pc:sldMk cId="3333715039" sldId="256"/>
            <ac:spMk id="105" creationId="{98DB9FB3-7DDA-499C-2A7D-102BACFE4624}"/>
          </ac:spMkLst>
        </pc:spChg>
        <pc:spChg chg="mod">
          <ac:chgData name="Travid Pei" userId="8224580ed5d7ff07" providerId="LiveId" clId="{3BE5EFD5-4C8C-4D05-9DB9-DAF39B50C92A}" dt="2023-12-02T04:50:00.053" v="273" actId="27803"/>
          <ac:spMkLst>
            <pc:docMk/>
            <pc:sldMk cId="3333715039" sldId="256"/>
            <ac:spMk id="106" creationId="{FFBA0ECD-5BF9-24C2-25ED-3BEAA3272529}"/>
          </ac:spMkLst>
        </pc:spChg>
        <pc:spChg chg="mod">
          <ac:chgData name="Travid Pei" userId="8224580ed5d7ff07" providerId="LiveId" clId="{3BE5EFD5-4C8C-4D05-9DB9-DAF39B50C92A}" dt="2023-12-02T04:50:00.053" v="273" actId="27803"/>
          <ac:spMkLst>
            <pc:docMk/>
            <pc:sldMk cId="3333715039" sldId="256"/>
            <ac:spMk id="107" creationId="{42ADEA54-6800-E02A-31EA-8CF5C5396EF8}"/>
          </ac:spMkLst>
        </pc:spChg>
        <pc:spChg chg="mod">
          <ac:chgData name="Travid Pei" userId="8224580ed5d7ff07" providerId="LiveId" clId="{3BE5EFD5-4C8C-4D05-9DB9-DAF39B50C92A}" dt="2023-12-02T04:50:00.053" v="273" actId="27803"/>
          <ac:spMkLst>
            <pc:docMk/>
            <pc:sldMk cId="3333715039" sldId="256"/>
            <ac:spMk id="108" creationId="{ECC1FE9A-FD3E-E71C-C60B-ACA8F391D081}"/>
          </ac:spMkLst>
        </pc:spChg>
        <pc:spChg chg="mod">
          <ac:chgData name="Travid Pei" userId="8224580ed5d7ff07" providerId="LiveId" clId="{3BE5EFD5-4C8C-4D05-9DB9-DAF39B50C92A}" dt="2023-12-02T04:50:00.053" v="273" actId="27803"/>
          <ac:spMkLst>
            <pc:docMk/>
            <pc:sldMk cId="3333715039" sldId="256"/>
            <ac:spMk id="109" creationId="{D7029B2E-3537-C634-7D8F-A70B43D192F3}"/>
          </ac:spMkLst>
        </pc:spChg>
        <pc:spChg chg="mod">
          <ac:chgData name="Travid Pei" userId="8224580ed5d7ff07" providerId="LiveId" clId="{3BE5EFD5-4C8C-4D05-9DB9-DAF39B50C92A}" dt="2023-12-02T04:50:00.053" v="273" actId="27803"/>
          <ac:spMkLst>
            <pc:docMk/>
            <pc:sldMk cId="3333715039" sldId="256"/>
            <ac:spMk id="110" creationId="{1BC67CCE-0D75-D8E8-FADF-FDD96C005FEF}"/>
          </ac:spMkLst>
        </pc:spChg>
        <pc:spChg chg="mod">
          <ac:chgData name="Travid Pei" userId="8224580ed5d7ff07" providerId="LiveId" clId="{3BE5EFD5-4C8C-4D05-9DB9-DAF39B50C92A}" dt="2023-12-02T04:50:00.053" v="273" actId="27803"/>
          <ac:spMkLst>
            <pc:docMk/>
            <pc:sldMk cId="3333715039" sldId="256"/>
            <ac:spMk id="111" creationId="{432247AD-86D8-F34E-5DDB-72026AF93791}"/>
          </ac:spMkLst>
        </pc:spChg>
        <pc:spChg chg="mod">
          <ac:chgData name="Travid Pei" userId="8224580ed5d7ff07" providerId="LiveId" clId="{3BE5EFD5-4C8C-4D05-9DB9-DAF39B50C92A}" dt="2023-12-02T04:50:00.053" v="273" actId="27803"/>
          <ac:spMkLst>
            <pc:docMk/>
            <pc:sldMk cId="3333715039" sldId="256"/>
            <ac:spMk id="112" creationId="{5D881BA1-B853-A8C6-84E3-B2ED16296C9E}"/>
          </ac:spMkLst>
        </pc:spChg>
        <pc:spChg chg="mod">
          <ac:chgData name="Travid Pei" userId="8224580ed5d7ff07" providerId="LiveId" clId="{3BE5EFD5-4C8C-4D05-9DB9-DAF39B50C92A}" dt="2023-12-02T04:50:00.053" v="273" actId="27803"/>
          <ac:spMkLst>
            <pc:docMk/>
            <pc:sldMk cId="3333715039" sldId="256"/>
            <ac:spMk id="113" creationId="{104E3ACE-D7D8-E455-3AAE-DB35C127DFF9}"/>
          </ac:spMkLst>
        </pc:spChg>
        <pc:spChg chg="mod">
          <ac:chgData name="Travid Pei" userId="8224580ed5d7ff07" providerId="LiveId" clId="{3BE5EFD5-4C8C-4D05-9DB9-DAF39B50C92A}" dt="2023-12-02T04:50:00.053" v="273" actId="27803"/>
          <ac:spMkLst>
            <pc:docMk/>
            <pc:sldMk cId="3333715039" sldId="256"/>
            <ac:spMk id="114" creationId="{A13D832F-C39F-A96E-60C9-BDA97812715F}"/>
          </ac:spMkLst>
        </pc:spChg>
        <pc:spChg chg="mod">
          <ac:chgData name="Travid Pei" userId="8224580ed5d7ff07" providerId="LiveId" clId="{3BE5EFD5-4C8C-4D05-9DB9-DAF39B50C92A}" dt="2023-12-02T04:50:00.053" v="273" actId="27803"/>
          <ac:spMkLst>
            <pc:docMk/>
            <pc:sldMk cId="3333715039" sldId="256"/>
            <ac:spMk id="115" creationId="{BCDF05C1-6A4D-6213-1F82-532B0092EBF6}"/>
          </ac:spMkLst>
        </pc:spChg>
        <pc:spChg chg="mod">
          <ac:chgData name="Travid Pei" userId="8224580ed5d7ff07" providerId="LiveId" clId="{3BE5EFD5-4C8C-4D05-9DB9-DAF39B50C92A}" dt="2023-12-02T04:50:00.053" v="273" actId="27803"/>
          <ac:spMkLst>
            <pc:docMk/>
            <pc:sldMk cId="3333715039" sldId="256"/>
            <ac:spMk id="116" creationId="{6F6AD5DC-984E-CB69-467A-43C7BFFE88C1}"/>
          </ac:spMkLst>
        </pc:spChg>
        <pc:spChg chg="mod">
          <ac:chgData name="Travid Pei" userId="8224580ed5d7ff07" providerId="LiveId" clId="{3BE5EFD5-4C8C-4D05-9DB9-DAF39B50C92A}" dt="2023-12-02T04:50:00.053" v="273" actId="27803"/>
          <ac:spMkLst>
            <pc:docMk/>
            <pc:sldMk cId="3333715039" sldId="256"/>
            <ac:spMk id="117" creationId="{C2C2EB68-6E66-3B1D-C588-50C217151CD7}"/>
          </ac:spMkLst>
        </pc:spChg>
        <pc:spChg chg="mod">
          <ac:chgData name="Travid Pei" userId="8224580ed5d7ff07" providerId="LiveId" clId="{3BE5EFD5-4C8C-4D05-9DB9-DAF39B50C92A}" dt="2023-12-02T04:50:00.053" v="273" actId="27803"/>
          <ac:spMkLst>
            <pc:docMk/>
            <pc:sldMk cId="3333715039" sldId="256"/>
            <ac:spMk id="118" creationId="{FFDB8A73-02E5-AD54-13B9-963006F54EEF}"/>
          </ac:spMkLst>
        </pc:spChg>
        <pc:spChg chg="mod">
          <ac:chgData name="Travid Pei" userId="8224580ed5d7ff07" providerId="LiveId" clId="{3BE5EFD5-4C8C-4D05-9DB9-DAF39B50C92A}" dt="2023-12-02T04:50:00.053" v="273" actId="27803"/>
          <ac:spMkLst>
            <pc:docMk/>
            <pc:sldMk cId="3333715039" sldId="256"/>
            <ac:spMk id="119" creationId="{B9249AA3-12E4-FAFF-8203-37B8B8DA7F1D}"/>
          </ac:spMkLst>
        </pc:spChg>
        <pc:spChg chg="mod">
          <ac:chgData name="Travid Pei" userId="8224580ed5d7ff07" providerId="LiveId" clId="{3BE5EFD5-4C8C-4D05-9DB9-DAF39B50C92A}" dt="2023-12-02T04:50:00.053" v="273" actId="27803"/>
          <ac:spMkLst>
            <pc:docMk/>
            <pc:sldMk cId="3333715039" sldId="256"/>
            <ac:spMk id="120" creationId="{5A1CCFDE-445B-F802-FBDF-BB9E6D8DB88D}"/>
          </ac:spMkLst>
        </pc:spChg>
        <pc:spChg chg="mod">
          <ac:chgData name="Travid Pei" userId="8224580ed5d7ff07" providerId="LiveId" clId="{3BE5EFD5-4C8C-4D05-9DB9-DAF39B50C92A}" dt="2023-12-02T04:50:00.053" v="273" actId="27803"/>
          <ac:spMkLst>
            <pc:docMk/>
            <pc:sldMk cId="3333715039" sldId="256"/>
            <ac:spMk id="121" creationId="{3B8A12BC-6F54-0857-904E-57D70DEAA984}"/>
          </ac:spMkLst>
        </pc:spChg>
        <pc:spChg chg="mod">
          <ac:chgData name="Travid Pei" userId="8224580ed5d7ff07" providerId="LiveId" clId="{3BE5EFD5-4C8C-4D05-9DB9-DAF39B50C92A}" dt="2023-12-02T04:50:00.053" v="273" actId="27803"/>
          <ac:spMkLst>
            <pc:docMk/>
            <pc:sldMk cId="3333715039" sldId="256"/>
            <ac:spMk id="122" creationId="{32AB087E-4827-6192-DFFF-62FBC06FAFC7}"/>
          </ac:spMkLst>
        </pc:spChg>
        <pc:spChg chg="mod">
          <ac:chgData name="Travid Pei" userId="8224580ed5d7ff07" providerId="LiveId" clId="{3BE5EFD5-4C8C-4D05-9DB9-DAF39B50C92A}" dt="2023-12-02T04:50:00.053" v="273" actId="27803"/>
          <ac:spMkLst>
            <pc:docMk/>
            <pc:sldMk cId="3333715039" sldId="256"/>
            <ac:spMk id="123" creationId="{F7A4C129-E2B2-3B7F-63D1-33B2FCFC17EE}"/>
          </ac:spMkLst>
        </pc:spChg>
        <pc:spChg chg="mod">
          <ac:chgData name="Travid Pei" userId="8224580ed5d7ff07" providerId="LiveId" clId="{3BE5EFD5-4C8C-4D05-9DB9-DAF39B50C92A}" dt="2023-12-02T04:50:00.053" v="273" actId="27803"/>
          <ac:spMkLst>
            <pc:docMk/>
            <pc:sldMk cId="3333715039" sldId="256"/>
            <ac:spMk id="124" creationId="{9251BF0E-4BA5-28F9-CA25-64975AA1171E}"/>
          </ac:spMkLst>
        </pc:spChg>
        <pc:spChg chg="mod">
          <ac:chgData name="Travid Pei" userId="8224580ed5d7ff07" providerId="LiveId" clId="{3BE5EFD5-4C8C-4D05-9DB9-DAF39B50C92A}" dt="2023-12-02T04:50:00.053" v="273" actId="27803"/>
          <ac:spMkLst>
            <pc:docMk/>
            <pc:sldMk cId="3333715039" sldId="256"/>
            <ac:spMk id="125" creationId="{EF101B0D-F079-3B2B-66AC-A062E83C5E5C}"/>
          </ac:spMkLst>
        </pc:spChg>
        <pc:spChg chg="mod">
          <ac:chgData name="Travid Pei" userId="8224580ed5d7ff07" providerId="LiveId" clId="{3BE5EFD5-4C8C-4D05-9DB9-DAF39B50C92A}" dt="2023-12-02T04:50:00.053" v="273" actId="27803"/>
          <ac:spMkLst>
            <pc:docMk/>
            <pc:sldMk cId="3333715039" sldId="256"/>
            <ac:spMk id="126" creationId="{742D3D30-407F-1EE2-CC41-864B918F8ED7}"/>
          </ac:spMkLst>
        </pc:spChg>
        <pc:spChg chg="mod">
          <ac:chgData name="Travid Pei" userId="8224580ed5d7ff07" providerId="LiveId" clId="{3BE5EFD5-4C8C-4D05-9DB9-DAF39B50C92A}" dt="2023-12-02T04:50:00.053" v="273" actId="27803"/>
          <ac:spMkLst>
            <pc:docMk/>
            <pc:sldMk cId="3333715039" sldId="256"/>
            <ac:spMk id="127" creationId="{EA23952C-F440-38ED-C9F7-71DE30A3BE4F}"/>
          </ac:spMkLst>
        </pc:spChg>
        <pc:spChg chg="mod">
          <ac:chgData name="Travid Pei" userId="8224580ed5d7ff07" providerId="LiveId" clId="{3BE5EFD5-4C8C-4D05-9DB9-DAF39B50C92A}" dt="2023-12-02T04:50:00.053" v="273" actId="27803"/>
          <ac:spMkLst>
            <pc:docMk/>
            <pc:sldMk cId="3333715039" sldId="256"/>
            <ac:spMk id="128" creationId="{7B99CC12-45B0-D404-7E44-AF1E3C4D2EA7}"/>
          </ac:spMkLst>
        </pc:spChg>
        <pc:spChg chg="mod">
          <ac:chgData name="Travid Pei" userId="8224580ed5d7ff07" providerId="LiveId" clId="{3BE5EFD5-4C8C-4D05-9DB9-DAF39B50C92A}" dt="2023-12-02T04:50:00.053" v="273" actId="27803"/>
          <ac:spMkLst>
            <pc:docMk/>
            <pc:sldMk cId="3333715039" sldId="256"/>
            <ac:spMk id="129" creationId="{BE4A43C6-139A-AB8F-6C89-442A31949E78}"/>
          </ac:spMkLst>
        </pc:spChg>
        <pc:spChg chg="mod">
          <ac:chgData name="Travid Pei" userId="8224580ed5d7ff07" providerId="LiveId" clId="{3BE5EFD5-4C8C-4D05-9DB9-DAF39B50C92A}" dt="2023-12-02T04:50:00.053" v="273" actId="27803"/>
          <ac:spMkLst>
            <pc:docMk/>
            <pc:sldMk cId="3333715039" sldId="256"/>
            <ac:spMk id="130" creationId="{6F56C4BC-D88C-47F2-D329-4096AF3D841C}"/>
          </ac:spMkLst>
        </pc:spChg>
        <pc:spChg chg="mod">
          <ac:chgData name="Travid Pei" userId="8224580ed5d7ff07" providerId="LiveId" clId="{3BE5EFD5-4C8C-4D05-9DB9-DAF39B50C92A}" dt="2023-12-02T04:50:00.053" v="273" actId="27803"/>
          <ac:spMkLst>
            <pc:docMk/>
            <pc:sldMk cId="3333715039" sldId="256"/>
            <ac:spMk id="131" creationId="{BAD5581A-6367-633C-DCF2-116212C147B7}"/>
          </ac:spMkLst>
        </pc:spChg>
        <pc:spChg chg="mod">
          <ac:chgData name="Travid Pei" userId="8224580ed5d7ff07" providerId="LiveId" clId="{3BE5EFD5-4C8C-4D05-9DB9-DAF39B50C92A}" dt="2023-12-02T04:50:00.053" v="273" actId="27803"/>
          <ac:spMkLst>
            <pc:docMk/>
            <pc:sldMk cId="3333715039" sldId="256"/>
            <ac:spMk id="132" creationId="{BBD3C47D-743B-ABBE-F56B-93797F9D089D}"/>
          </ac:spMkLst>
        </pc:spChg>
        <pc:spChg chg="mod">
          <ac:chgData name="Travid Pei" userId="8224580ed5d7ff07" providerId="LiveId" clId="{3BE5EFD5-4C8C-4D05-9DB9-DAF39B50C92A}" dt="2023-12-02T04:50:00.053" v="273" actId="27803"/>
          <ac:spMkLst>
            <pc:docMk/>
            <pc:sldMk cId="3333715039" sldId="256"/>
            <ac:spMk id="133" creationId="{C5F0D292-EAD1-C273-5977-6E6734FA4722}"/>
          </ac:spMkLst>
        </pc:spChg>
        <pc:spChg chg="mod">
          <ac:chgData name="Travid Pei" userId="8224580ed5d7ff07" providerId="LiveId" clId="{3BE5EFD5-4C8C-4D05-9DB9-DAF39B50C92A}" dt="2023-12-02T04:50:00.053" v="273" actId="27803"/>
          <ac:spMkLst>
            <pc:docMk/>
            <pc:sldMk cId="3333715039" sldId="256"/>
            <ac:spMk id="134" creationId="{C9F9CEF2-6B03-BA95-53C4-82B417624082}"/>
          </ac:spMkLst>
        </pc:spChg>
        <pc:spChg chg="mod">
          <ac:chgData name="Travid Pei" userId="8224580ed5d7ff07" providerId="LiveId" clId="{3BE5EFD5-4C8C-4D05-9DB9-DAF39B50C92A}" dt="2023-12-02T04:50:00.053" v="273" actId="27803"/>
          <ac:spMkLst>
            <pc:docMk/>
            <pc:sldMk cId="3333715039" sldId="256"/>
            <ac:spMk id="135" creationId="{D481D74F-6DF8-4493-7083-F368334B1EDB}"/>
          </ac:spMkLst>
        </pc:spChg>
        <pc:spChg chg="mod">
          <ac:chgData name="Travid Pei" userId="8224580ed5d7ff07" providerId="LiveId" clId="{3BE5EFD5-4C8C-4D05-9DB9-DAF39B50C92A}" dt="2023-12-02T04:50:00.053" v="273" actId="27803"/>
          <ac:spMkLst>
            <pc:docMk/>
            <pc:sldMk cId="3333715039" sldId="256"/>
            <ac:spMk id="136" creationId="{C64B1D5C-152E-F744-2FE0-1C0FC3ADD70C}"/>
          </ac:spMkLst>
        </pc:spChg>
        <pc:spChg chg="mod">
          <ac:chgData name="Travid Pei" userId="8224580ed5d7ff07" providerId="LiveId" clId="{3BE5EFD5-4C8C-4D05-9DB9-DAF39B50C92A}" dt="2023-12-02T04:50:00.053" v="273" actId="27803"/>
          <ac:spMkLst>
            <pc:docMk/>
            <pc:sldMk cId="3333715039" sldId="256"/>
            <ac:spMk id="137" creationId="{8C12569A-4AAD-5E59-CC45-BB1B265F9FF7}"/>
          </ac:spMkLst>
        </pc:spChg>
        <pc:spChg chg="mod">
          <ac:chgData name="Travid Pei" userId="8224580ed5d7ff07" providerId="LiveId" clId="{3BE5EFD5-4C8C-4D05-9DB9-DAF39B50C92A}" dt="2023-12-02T04:50:00.053" v="273" actId="27803"/>
          <ac:spMkLst>
            <pc:docMk/>
            <pc:sldMk cId="3333715039" sldId="256"/>
            <ac:spMk id="138" creationId="{2FF6FF8E-21FA-45DD-ABF4-A1415E19A65C}"/>
          </ac:spMkLst>
        </pc:spChg>
        <pc:spChg chg="mod">
          <ac:chgData name="Travid Pei" userId="8224580ed5d7ff07" providerId="LiveId" clId="{3BE5EFD5-4C8C-4D05-9DB9-DAF39B50C92A}" dt="2023-12-02T04:50:00.053" v="273" actId="27803"/>
          <ac:spMkLst>
            <pc:docMk/>
            <pc:sldMk cId="3333715039" sldId="256"/>
            <ac:spMk id="139" creationId="{2D8D20E3-1C33-61FE-F6B7-EDDBD62B8653}"/>
          </ac:spMkLst>
        </pc:spChg>
        <pc:spChg chg="mod">
          <ac:chgData name="Travid Pei" userId="8224580ed5d7ff07" providerId="LiveId" clId="{3BE5EFD5-4C8C-4D05-9DB9-DAF39B50C92A}" dt="2023-12-02T04:50:00.053" v="273" actId="27803"/>
          <ac:spMkLst>
            <pc:docMk/>
            <pc:sldMk cId="3333715039" sldId="256"/>
            <ac:spMk id="140" creationId="{3236AD8E-F243-FCC9-0887-C2658218ACB3}"/>
          </ac:spMkLst>
        </pc:spChg>
        <pc:spChg chg="mod">
          <ac:chgData name="Travid Pei" userId="8224580ed5d7ff07" providerId="LiveId" clId="{3BE5EFD5-4C8C-4D05-9DB9-DAF39B50C92A}" dt="2023-12-02T04:50:00.053" v="273" actId="27803"/>
          <ac:spMkLst>
            <pc:docMk/>
            <pc:sldMk cId="3333715039" sldId="256"/>
            <ac:spMk id="141" creationId="{53CDC41D-35D0-F5B1-D1F8-A490369A4338}"/>
          </ac:spMkLst>
        </pc:spChg>
        <pc:spChg chg="mod">
          <ac:chgData name="Travid Pei" userId="8224580ed5d7ff07" providerId="LiveId" clId="{3BE5EFD5-4C8C-4D05-9DB9-DAF39B50C92A}" dt="2023-12-02T04:50:00.053" v="273" actId="27803"/>
          <ac:spMkLst>
            <pc:docMk/>
            <pc:sldMk cId="3333715039" sldId="256"/>
            <ac:spMk id="142" creationId="{3AEF0214-6DF6-F437-5C76-5AF8DDC4B234}"/>
          </ac:spMkLst>
        </pc:spChg>
        <pc:spChg chg="mod">
          <ac:chgData name="Travid Pei" userId="8224580ed5d7ff07" providerId="LiveId" clId="{3BE5EFD5-4C8C-4D05-9DB9-DAF39B50C92A}" dt="2023-12-02T04:50:00.053" v="273" actId="27803"/>
          <ac:spMkLst>
            <pc:docMk/>
            <pc:sldMk cId="3333715039" sldId="256"/>
            <ac:spMk id="143" creationId="{D166B734-C5E0-80CE-6598-074C676FB55F}"/>
          </ac:spMkLst>
        </pc:spChg>
        <pc:spChg chg="mod">
          <ac:chgData name="Travid Pei" userId="8224580ed5d7ff07" providerId="LiveId" clId="{3BE5EFD5-4C8C-4D05-9DB9-DAF39B50C92A}" dt="2023-12-02T04:50:00.053" v="273" actId="27803"/>
          <ac:spMkLst>
            <pc:docMk/>
            <pc:sldMk cId="3333715039" sldId="256"/>
            <ac:spMk id="144" creationId="{602AC0FA-9266-87F8-03CD-F47E31B5E4AA}"/>
          </ac:spMkLst>
        </pc:spChg>
        <pc:spChg chg="mod">
          <ac:chgData name="Travid Pei" userId="8224580ed5d7ff07" providerId="LiveId" clId="{3BE5EFD5-4C8C-4D05-9DB9-DAF39B50C92A}" dt="2023-12-02T04:50:00.053" v="273" actId="27803"/>
          <ac:spMkLst>
            <pc:docMk/>
            <pc:sldMk cId="3333715039" sldId="256"/>
            <ac:spMk id="145" creationId="{52528F67-62F1-268F-2B6F-593DE6E86CC6}"/>
          </ac:spMkLst>
        </pc:spChg>
        <pc:spChg chg="mod">
          <ac:chgData name="Travid Pei" userId="8224580ed5d7ff07" providerId="LiveId" clId="{3BE5EFD5-4C8C-4D05-9DB9-DAF39B50C92A}" dt="2023-12-02T04:50:00.053" v="273" actId="27803"/>
          <ac:spMkLst>
            <pc:docMk/>
            <pc:sldMk cId="3333715039" sldId="256"/>
            <ac:spMk id="146" creationId="{939DFEDD-7CB6-ACFC-FE6F-01CB4A6C4E62}"/>
          </ac:spMkLst>
        </pc:spChg>
        <pc:spChg chg="mod">
          <ac:chgData name="Travid Pei" userId="8224580ed5d7ff07" providerId="LiveId" clId="{3BE5EFD5-4C8C-4D05-9DB9-DAF39B50C92A}" dt="2023-12-02T04:50:00.053" v="273" actId="27803"/>
          <ac:spMkLst>
            <pc:docMk/>
            <pc:sldMk cId="3333715039" sldId="256"/>
            <ac:spMk id="147" creationId="{73484B50-F30A-73C0-299F-D8552E67566A}"/>
          </ac:spMkLst>
        </pc:spChg>
        <pc:spChg chg="mod">
          <ac:chgData name="Travid Pei" userId="8224580ed5d7ff07" providerId="LiveId" clId="{3BE5EFD5-4C8C-4D05-9DB9-DAF39B50C92A}" dt="2023-12-02T04:50:00.053" v="273" actId="27803"/>
          <ac:spMkLst>
            <pc:docMk/>
            <pc:sldMk cId="3333715039" sldId="256"/>
            <ac:spMk id="148" creationId="{19CEB99D-3E1D-EAB2-603E-AD9ABAD2205D}"/>
          </ac:spMkLst>
        </pc:spChg>
        <pc:spChg chg="mod">
          <ac:chgData name="Travid Pei" userId="8224580ed5d7ff07" providerId="LiveId" clId="{3BE5EFD5-4C8C-4D05-9DB9-DAF39B50C92A}" dt="2023-12-02T04:50:00.053" v="273" actId="27803"/>
          <ac:spMkLst>
            <pc:docMk/>
            <pc:sldMk cId="3333715039" sldId="256"/>
            <ac:spMk id="149" creationId="{3E168016-E6C0-113D-754C-4208F0DB079A}"/>
          </ac:spMkLst>
        </pc:spChg>
        <pc:spChg chg="mod">
          <ac:chgData name="Travid Pei" userId="8224580ed5d7ff07" providerId="LiveId" clId="{3BE5EFD5-4C8C-4D05-9DB9-DAF39B50C92A}" dt="2023-12-02T04:50:00.053" v="273" actId="27803"/>
          <ac:spMkLst>
            <pc:docMk/>
            <pc:sldMk cId="3333715039" sldId="256"/>
            <ac:spMk id="150" creationId="{C13C9C63-4D1D-F453-5087-9054EF6EA0B0}"/>
          </ac:spMkLst>
        </pc:spChg>
        <pc:spChg chg="mod">
          <ac:chgData name="Travid Pei" userId="8224580ed5d7ff07" providerId="LiveId" clId="{3BE5EFD5-4C8C-4D05-9DB9-DAF39B50C92A}" dt="2023-12-02T04:50:00.053" v="273" actId="27803"/>
          <ac:spMkLst>
            <pc:docMk/>
            <pc:sldMk cId="3333715039" sldId="256"/>
            <ac:spMk id="151" creationId="{24FC2ABC-F072-12C3-4D98-4364F015483C}"/>
          </ac:spMkLst>
        </pc:spChg>
        <pc:spChg chg="mod">
          <ac:chgData name="Travid Pei" userId="8224580ed5d7ff07" providerId="LiveId" clId="{3BE5EFD5-4C8C-4D05-9DB9-DAF39B50C92A}" dt="2023-12-02T04:50:00.053" v="273" actId="27803"/>
          <ac:spMkLst>
            <pc:docMk/>
            <pc:sldMk cId="3333715039" sldId="256"/>
            <ac:spMk id="152" creationId="{884D2AE2-E684-62A6-927B-42A51318DEE7}"/>
          </ac:spMkLst>
        </pc:spChg>
        <pc:spChg chg="mod">
          <ac:chgData name="Travid Pei" userId="8224580ed5d7ff07" providerId="LiveId" clId="{3BE5EFD5-4C8C-4D05-9DB9-DAF39B50C92A}" dt="2023-12-02T04:50:00.053" v="273" actId="27803"/>
          <ac:spMkLst>
            <pc:docMk/>
            <pc:sldMk cId="3333715039" sldId="256"/>
            <ac:spMk id="153" creationId="{6C8A0B0B-ED98-D3A7-5052-DB7CD182F3B5}"/>
          </ac:spMkLst>
        </pc:spChg>
        <pc:spChg chg="mod">
          <ac:chgData name="Travid Pei" userId="8224580ed5d7ff07" providerId="LiveId" clId="{3BE5EFD5-4C8C-4D05-9DB9-DAF39B50C92A}" dt="2023-12-02T04:50:00.053" v="273" actId="27803"/>
          <ac:spMkLst>
            <pc:docMk/>
            <pc:sldMk cId="3333715039" sldId="256"/>
            <ac:spMk id="154" creationId="{9A201F39-F4BC-C7F6-913E-83C58991B349}"/>
          </ac:spMkLst>
        </pc:spChg>
        <pc:spChg chg="mod">
          <ac:chgData name="Travid Pei" userId="8224580ed5d7ff07" providerId="LiveId" clId="{3BE5EFD5-4C8C-4D05-9DB9-DAF39B50C92A}" dt="2023-12-02T04:50:00.053" v="273" actId="27803"/>
          <ac:spMkLst>
            <pc:docMk/>
            <pc:sldMk cId="3333715039" sldId="256"/>
            <ac:spMk id="155" creationId="{68C906EA-0F3B-2D06-AA36-630686A965CC}"/>
          </ac:spMkLst>
        </pc:spChg>
        <pc:spChg chg="mod">
          <ac:chgData name="Travid Pei" userId="8224580ed5d7ff07" providerId="LiveId" clId="{3BE5EFD5-4C8C-4D05-9DB9-DAF39B50C92A}" dt="2023-12-02T04:50:00.053" v="273" actId="27803"/>
          <ac:spMkLst>
            <pc:docMk/>
            <pc:sldMk cId="3333715039" sldId="256"/>
            <ac:spMk id="156" creationId="{919AB354-5AA3-1D5B-97F1-7C4CBA0F458A}"/>
          </ac:spMkLst>
        </pc:spChg>
        <pc:spChg chg="mod">
          <ac:chgData name="Travid Pei" userId="8224580ed5d7ff07" providerId="LiveId" clId="{3BE5EFD5-4C8C-4D05-9DB9-DAF39B50C92A}" dt="2023-12-02T04:50:00.053" v="273" actId="27803"/>
          <ac:spMkLst>
            <pc:docMk/>
            <pc:sldMk cId="3333715039" sldId="256"/>
            <ac:spMk id="157" creationId="{F97424AA-EFE2-6970-20C9-844A63C8FE05}"/>
          </ac:spMkLst>
        </pc:spChg>
        <pc:spChg chg="mod">
          <ac:chgData name="Travid Pei" userId="8224580ed5d7ff07" providerId="LiveId" clId="{3BE5EFD5-4C8C-4D05-9DB9-DAF39B50C92A}" dt="2023-12-02T04:50:00.053" v="273" actId="27803"/>
          <ac:spMkLst>
            <pc:docMk/>
            <pc:sldMk cId="3333715039" sldId="256"/>
            <ac:spMk id="158" creationId="{1F5EA64A-A47E-8EB3-425E-29AFE2F7BBE5}"/>
          </ac:spMkLst>
        </pc:spChg>
        <pc:spChg chg="mod">
          <ac:chgData name="Travid Pei" userId="8224580ed5d7ff07" providerId="LiveId" clId="{3BE5EFD5-4C8C-4D05-9DB9-DAF39B50C92A}" dt="2023-12-02T04:50:00.053" v="273" actId="27803"/>
          <ac:spMkLst>
            <pc:docMk/>
            <pc:sldMk cId="3333715039" sldId="256"/>
            <ac:spMk id="159" creationId="{A6C85E48-6B5C-2D9D-9253-2EFC3EE3B616}"/>
          </ac:spMkLst>
        </pc:spChg>
        <pc:spChg chg="mod">
          <ac:chgData name="Travid Pei" userId="8224580ed5d7ff07" providerId="LiveId" clId="{3BE5EFD5-4C8C-4D05-9DB9-DAF39B50C92A}" dt="2023-12-02T04:50:00.053" v="273" actId="27803"/>
          <ac:spMkLst>
            <pc:docMk/>
            <pc:sldMk cId="3333715039" sldId="256"/>
            <ac:spMk id="160" creationId="{B81E44D3-ABBB-D5B9-981D-B6B908FE9F06}"/>
          </ac:spMkLst>
        </pc:spChg>
        <pc:spChg chg="mod">
          <ac:chgData name="Travid Pei" userId="8224580ed5d7ff07" providerId="LiveId" clId="{3BE5EFD5-4C8C-4D05-9DB9-DAF39B50C92A}" dt="2023-12-02T04:50:00.053" v="273" actId="27803"/>
          <ac:spMkLst>
            <pc:docMk/>
            <pc:sldMk cId="3333715039" sldId="256"/>
            <ac:spMk id="161" creationId="{9FEE0D43-836F-0916-249B-5AABB1FFC4FE}"/>
          </ac:spMkLst>
        </pc:spChg>
        <pc:spChg chg="mod">
          <ac:chgData name="Travid Pei" userId="8224580ed5d7ff07" providerId="LiveId" clId="{3BE5EFD5-4C8C-4D05-9DB9-DAF39B50C92A}" dt="2023-12-02T04:50:00.053" v="273" actId="27803"/>
          <ac:spMkLst>
            <pc:docMk/>
            <pc:sldMk cId="3333715039" sldId="256"/>
            <ac:spMk id="162" creationId="{AEB4423D-D36C-EE99-F927-23FCE6A84161}"/>
          </ac:spMkLst>
        </pc:spChg>
        <pc:spChg chg="mod">
          <ac:chgData name="Travid Pei" userId="8224580ed5d7ff07" providerId="LiveId" clId="{3BE5EFD5-4C8C-4D05-9DB9-DAF39B50C92A}" dt="2023-12-02T04:50:00.053" v="273" actId="27803"/>
          <ac:spMkLst>
            <pc:docMk/>
            <pc:sldMk cId="3333715039" sldId="256"/>
            <ac:spMk id="163" creationId="{8C24C2A4-8AB0-D08E-A466-47F697004DDE}"/>
          </ac:spMkLst>
        </pc:spChg>
        <pc:spChg chg="mod">
          <ac:chgData name="Travid Pei" userId="8224580ed5d7ff07" providerId="LiveId" clId="{3BE5EFD5-4C8C-4D05-9DB9-DAF39B50C92A}" dt="2023-12-02T04:50:00.053" v="273" actId="27803"/>
          <ac:spMkLst>
            <pc:docMk/>
            <pc:sldMk cId="3333715039" sldId="256"/>
            <ac:spMk id="164" creationId="{D29CFFD0-003F-A8EC-A66F-049D8F1A1251}"/>
          </ac:spMkLst>
        </pc:spChg>
        <pc:spChg chg="mod">
          <ac:chgData name="Travid Pei" userId="8224580ed5d7ff07" providerId="LiveId" clId="{3BE5EFD5-4C8C-4D05-9DB9-DAF39B50C92A}" dt="2023-12-02T04:50:00.053" v="273" actId="27803"/>
          <ac:spMkLst>
            <pc:docMk/>
            <pc:sldMk cId="3333715039" sldId="256"/>
            <ac:spMk id="165" creationId="{0867955F-5949-8081-07AB-3A343FC5C5B4}"/>
          </ac:spMkLst>
        </pc:spChg>
        <pc:spChg chg="mod">
          <ac:chgData name="Travid Pei" userId="8224580ed5d7ff07" providerId="LiveId" clId="{3BE5EFD5-4C8C-4D05-9DB9-DAF39B50C92A}" dt="2023-12-02T04:50:00.053" v="273" actId="27803"/>
          <ac:spMkLst>
            <pc:docMk/>
            <pc:sldMk cId="3333715039" sldId="256"/>
            <ac:spMk id="166" creationId="{581913C4-25A0-003C-B1E9-287996AA559E}"/>
          </ac:spMkLst>
        </pc:spChg>
        <pc:spChg chg="mod">
          <ac:chgData name="Travid Pei" userId="8224580ed5d7ff07" providerId="LiveId" clId="{3BE5EFD5-4C8C-4D05-9DB9-DAF39B50C92A}" dt="2023-12-02T04:50:00.053" v="273" actId="27803"/>
          <ac:spMkLst>
            <pc:docMk/>
            <pc:sldMk cId="3333715039" sldId="256"/>
            <ac:spMk id="167" creationId="{31635D0C-A9F4-77A3-1646-B245A87801E3}"/>
          </ac:spMkLst>
        </pc:spChg>
        <pc:spChg chg="mod">
          <ac:chgData name="Travid Pei" userId="8224580ed5d7ff07" providerId="LiveId" clId="{3BE5EFD5-4C8C-4D05-9DB9-DAF39B50C92A}" dt="2023-12-02T04:50:00.053" v="273" actId="27803"/>
          <ac:spMkLst>
            <pc:docMk/>
            <pc:sldMk cId="3333715039" sldId="256"/>
            <ac:spMk id="168" creationId="{38261227-C21C-2F9F-80CE-154895A21FD5}"/>
          </ac:spMkLst>
        </pc:spChg>
        <pc:spChg chg="mod">
          <ac:chgData name="Travid Pei" userId="8224580ed5d7ff07" providerId="LiveId" clId="{3BE5EFD5-4C8C-4D05-9DB9-DAF39B50C92A}" dt="2023-12-02T04:50:00.053" v="273" actId="27803"/>
          <ac:spMkLst>
            <pc:docMk/>
            <pc:sldMk cId="3333715039" sldId="256"/>
            <ac:spMk id="169" creationId="{41269154-F72A-1556-DBB0-AC6916EB1C35}"/>
          </ac:spMkLst>
        </pc:spChg>
        <pc:spChg chg="mod">
          <ac:chgData name="Travid Pei" userId="8224580ed5d7ff07" providerId="LiveId" clId="{3BE5EFD5-4C8C-4D05-9DB9-DAF39B50C92A}" dt="2023-12-02T04:50:00.053" v="273" actId="27803"/>
          <ac:spMkLst>
            <pc:docMk/>
            <pc:sldMk cId="3333715039" sldId="256"/>
            <ac:spMk id="170" creationId="{050E9418-0DF2-8F21-2284-5723E7729668}"/>
          </ac:spMkLst>
        </pc:spChg>
        <pc:spChg chg="mod">
          <ac:chgData name="Travid Pei" userId="8224580ed5d7ff07" providerId="LiveId" clId="{3BE5EFD5-4C8C-4D05-9DB9-DAF39B50C92A}" dt="2023-12-02T04:50:00.053" v="273" actId="27803"/>
          <ac:spMkLst>
            <pc:docMk/>
            <pc:sldMk cId="3333715039" sldId="256"/>
            <ac:spMk id="171" creationId="{151BF980-A210-44F7-420E-6A91AD5D84A6}"/>
          </ac:spMkLst>
        </pc:spChg>
        <pc:spChg chg="mod">
          <ac:chgData name="Travid Pei" userId="8224580ed5d7ff07" providerId="LiveId" clId="{3BE5EFD5-4C8C-4D05-9DB9-DAF39B50C92A}" dt="2023-12-02T04:50:00.053" v="273" actId="27803"/>
          <ac:spMkLst>
            <pc:docMk/>
            <pc:sldMk cId="3333715039" sldId="256"/>
            <ac:spMk id="172" creationId="{316F5101-2712-5A83-2EE3-82FF7E341728}"/>
          </ac:spMkLst>
        </pc:spChg>
        <pc:spChg chg="mod">
          <ac:chgData name="Travid Pei" userId="8224580ed5d7ff07" providerId="LiveId" clId="{3BE5EFD5-4C8C-4D05-9DB9-DAF39B50C92A}" dt="2023-12-02T04:50:00.053" v="273" actId="27803"/>
          <ac:spMkLst>
            <pc:docMk/>
            <pc:sldMk cId="3333715039" sldId="256"/>
            <ac:spMk id="173" creationId="{79F61FCA-9128-75A0-7CB6-5F198E79B3F9}"/>
          </ac:spMkLst>
        </pc:spChg>
        <pc:spChg chg="mod">
          <ac:chgData name="Travid Pei" userId="8224580ed5d7ff07" providerId="LiveId" clId="{3BE5EFD5-4C8C-4D05-9DB9-DAF39B50C92A}" dt="2023-12-02T04:50:00.053" v="273" actId="27803"/>
          <ac:spMkLst>
            <pc:docMk/>
            <pc:sldMk cId="3333715039" sldId="256"/>
            <ac:spMk id="174" creationId="{68D82976-4510-F496-C47B-9EB19F718F7F}"/>
          </ac:spMkLst>
        </pc:spChg>
        <pc:spChg chg="mod">
          <ac:chgData name="Travid Pei" userId="8224580ed5d7ff07" providerId="LiveId" clId="{3BE5EFD5-4C8C-4D05-9DB9-DAF39B50C92A}" dt="2023-12-02T04:50:00.053" v="273" actId="27803"/>
          <ac:spMkLst>
            <pc:docMk/>
            <pc:sldMk cId="3333715039" sldId="256"/>
            <ac:spMk id="175" creationId="{AF0C4462-AA86-1F0E-7A9A-C07B5EF9A7DD}"/>
          </ac:spMkLst>
        </pc:spChg>
        <pc:spChg chg="mod">
          <ac:chgData name="Travid Pei" userId="8224580ed5d7ff07" providerId="LiveId" clId="{3BE5EFD5-4C8C-4D05-9DB9-DAF39B50C92A}" dt="2023-12-02T04:50:00.053" v="273" actId="27803"/>
          <ac:spMkLst>
            <pc:docMk/>
            <pc:sldMk cId="3333715039" sldId="256"/>
            <ac:spMk id="176" creationId="{6296DBDB-E519-A094-CC3D-DCCCC9762E72}"/>
          </ac:spMkLst>
        </pc:spChg>
        <pc:spChg chg="mod">
          <ac:chgData name="Travid Pei" userId="8224580ed5d7ff07" providerId="LiveId" clId="{3BE5EFD5-4C8C-4D05-9DB9-DAF39B50C92A}" dt="2023-12-02T04:50:00.053" v="273" actId="27803"/>
          <ac:spMkLst>
            <pc:docMk/>
            <pc:sldMk cId="3333715039" sldId="256"/>
            <ac:spMk id="177" creationId="{7557DE6C-F329-12C0-4716-49EF1432253E}"/>
          </ac:spMkLst>
        </pc:spChg>
        <pc:spChg chg="mod">
          <ac:chgData name="Travid Pei" userId="8224580ed5d7ff07" providerId="LiveId" clId="{3BE5EFD5-4C8C-4D05-9DB9-DAF39B50C92A}" dt="2023-12-02T04:50:00.053" v="273" actId="27803"/>
          <ac:spMkLst>
            <pc:docMk/>
            <pc:sldMk cId="3333715039" sldId="256"/>
            <ac:spMk id="178" creationId="{F9ACD5CA-4312-A3DF-CF88-3DE10853D8BC}"/>
          </ac:spMkLst>
        </pc:spChg>
        <pc:spChg chg="mod">
          <ac:chgData name="Travid Pei" userId="8224580ed5d7ff07" providerId="LiveId" clId="{3BE5EFD5-4C8C-4D05-9DB9-DAF39B50C92A}" dt="2023-12-02T04:50:00.053" v="273" actId="27803"/>
          <ac:spMkLst>
            <pc:docMk/>
            <pc:sldMk cId="3333715039" sldId="256"/>
            <ac:spMk id="179" creationId="{DCD017FA-61F6-7362-C2CB-91F3906FD340}"/>
          </ac:spMkLst>
        </pc:spChg>
        <pc:spChg chg="mod">
          <ac:chgData name="Travid Pei" userId="8224580ed5d7ff07" providerId="LiveId" clId="{3BE5EFD5-4C8C-4D05-9DB9-DAF39B50C92A}" dt="2023-12-02T04:50:00.053" v="273" actId="27803"/>
          <ac:spMkLst>
            <pc:docMk/>
            <pc:sldMk cId="3333715039" sldId="256"/>
            <ac:spMk id="180" creationId="{094B2C86-B0CB-3F67-6E56-754E1E26ADFB}"/>
          </ac:spMkLst>
        </pc:spChg>
        <pc:spChg chg="mod">
          <ac:chgData name="Travid Pei" userId="8224580ed5d7ff07" providerId="LiveId" clId="{3BE5EFD5-4C8C-4D05-9DB9-DAF39B50C92A}" dt="2023-12-02T04:50:00.053" v="273" actId="27803"/>
          <ac:spMkLst>
            <pc:docMk/>
            <pc:sldMk cId="3333715039" sldId="256"/>
            <ac:spMk id="181" creationId="{E84BE195-B7A8-46F0-D0D0-25860AA225AD}"/>
          </ac:spMkLst>
        </pc:spChg>
        <pc:spChg chg="mod">
          <ac:chgData name="Travid Pei" userId="8224580ed5d7ff07" providerId="LiveId" clId="{3BE5EFD5-4C8C-4D05-9DB9-DAF39B50C92A}" dt="2023-12-02T04:50:00.053" v="273" actId="27803"/>
          <ac:spMkLst>
            <pc:docMk/>
            <pc:sldMk cId="3333715039" sldId="256"/>
            <ac:spMk id="182" creationId="{F1697CE5-AAD2-8241-3226-87B2904F77B7}"/>
          </ac:spMkLst>
        </pc:spChg>
        <pc:spChg chg="mod">
          <ac:chgData name="Travid Pei" userId="8224580ed5d7ff07" providerId="LiveId" clId="{3BE5EFD5-4C8C-4D05-9DB9-DAF39B50C92A}" dt="2023-12-02T04:50:00.053" v="273" actId="27803"/>
          <ac:spMkLst>
            <pc:docMk/>
            <pc:sldMk cId="3333715039" sldId="256"/>
            <ac:spMk id="183" creationId="{E043D097-1185-D1B8-56E1-56AD2BC16064}"/>
          </ac:spMkLst>
        </pc:spChg>
        <pc:spChg chg="mod">
          <ac:chgData name="Travid Pei" userId="8224580ed5d7ff07" providerId="LiveId" clId="{3BE5EFD5-4C8C-4D05-9DB9-DAF39B50C92A}" dt="2023-12-02T04:50:00.053" v="273" actId="27803"/>
          <ac:spMkLst>
            <pc:docMk/>
            <pc:sldMk cId="3333715039" sldId="256"/>
            <ac:spMk id="184" creationId="{27E5E50D-C95D-3CF8-EA15-A5B96B00729C}"/>
          </ac:spMkLst>
        </pc:spChg>
        <pc:spChg chg="mod">
          <ac:chgData name="Travid Pei" userId="8224580ed5d7ff07" providerId="LiveId" clId="{3BE5EFD5-4C8C-4D05-9DB9-DAF39B50C92A}" dt="2023-12-02T04:50:00.053" v="273" actId="27803"/>
          <ac:spMkLst>
            <pc:docMk/>
            <pc:sldMk cId="3333715039" sldId="256"/>
            <ac:spMk id="185" creationId="{4B37520E-9E64-666C-FB36-AD39ACC9BF77}"/>
          </ac:spMkLst>
        </pc:spChg>
        <pc:spChg chg="mod">
          <ac:chgData name="Travid Pei" userId="8224580ed5d7ff07" providerId="LiveId" clId="{3BE5EFD5-4C8C-4D05-9DB9-DAF39B50C92A}" dt="2023-12-02T04:50:00.053" v="273" actId="27803"/>
          <ac:spMkLst>
            <pc:docMk/>
            <pc:sldMk cId="3333715039" sldId="256"/>
            <ac:spMk id="186" creationId="{00DE3232-D576-E4BC-C545-B7A000822D93}"/>
          </ac:spMkLst>
        </pc:spChg>
        <pc:spChg chg="mod">
          <ac:chgData name="Travid Pei" userId="8224580ed5d7ff07" providerId="LiveId" clId="{3BE5EFD5-4C8C-4D05-9DB9-DAF39B50C92A}" dt="2023-12-02T04:50:00.053" v="273" actId="27803"/>
          <ac:spMkLst>
            <pc:docMk/>
            <pc:sldMk cId="3333715039" sldId="256"/>
            <ac:spMk id="187" creationId="{4F452644-7FD3-1BDD-3715-F23D36FB5DA3}"/>
          </ac:spMkLst>
        </pc:spChg>
        <pc:spChg chg="mod">
          <ac:chgData name="Travid Pei" userId="8224580ed5d7ff07" providerId="LiveId" clId="{3BE5EFD5-4C8C-4D05-9DB9-DAF39B50C92A}" dt="2023-12-02T04:50:00.053" v="273" actId="27803"/>
          <ac:spMkLst>
            <pc:docMk/>
            <pc:sldMk cId="3333715039" sldId="256"/>
            <ac:spMk id="188" creationId="{1C0ADD67-6A1F-DC48-CF1B-BA7858141AEA}"/>
          </ac:spMkLst>
        </pc:spChg>
        <pc:spChg chg="mod">
          <ac:chgData name="Travid Pei" userId="8224580ed5d7ff07" providerId="LiveId" clId="{3BE5EFD5-4C8C-4D05-9DB9-DAF39B50C92A}" dt="2023-12-02T04:50:00.053" v="273" actId="27803"/>
          <ac:spMkLst>
            <pc:docMk/>
            <pc:sldMk cId="3333715039" sldId="256"/>
            <ac:spMk id="189" creationId="{63D79B03-7C3D-AFEB-907F-6741F347E1D2}"/>
          </ac:spMkLst>
        </pc:spChg>
        <pc:spChg chg="mod">
          <ac:chgData name="Travid Pei" userId="8224580ed5d7ff07" providerId="LiveId" clId="{3BE5EFD5-4C8C-4D05-9DB9-DAF39B50C92A}" dt="2023-12-02T04:50:00.053" v="273" actId="27803"/>
          <ac:spMkLst>
            <pc:docMk/>
            <pc:sldMk cId="3333715039" sldId="256"/>
            <ac:spMk id="190" creationId="{697C409A-4487-6E7C-2ACD-B36098106BE3}"/>
          </ac:spMkLst>
        </pc:spChg>
        <pc:spChg chg="mod">
          <ac:chgData name="Travid Pei" userId="8224580ed5d7ff07" providerId="LiveId" clId="{3BE5EFD5-4C8C-4D05-9DB9-DAF39B50C92A}" dt="2023-12-02T04:50:00.053" v="273" actId="27803"/>
          <ac:spMkLst>
            <pc:docMk/>
            <pc:sldMk cId="3333715039" sldId="256"/>
            <ac:spMk id="191" creationId="{0B8E246C-0EC5-6E29-22C4-F6596932AC8A}"/>
          </ac:spMkLst>
        </pc:spChg>
        <pc:spChg chg="mod">
          <ac:chgData name="Travid Pei" userId="8224580ed5d7ff07" providerId="LiveId" clId="{3BE5EFD5-4C8C-4D05-9DB9-DAF39B50C92A}" dt="2023-12-02T04:50:00.053" v="273" actId="27803"/>
          <ac:spMkLst>
            <pc:docMk/>
            <pc:sldMk cId="3333715039" sldId="256"/>
            <ac:spMk id="192" creationId="{C73B3ADE-FEAA-FFA5-FB17-7429FA01FA93}"/>
          </ac:spMkLst>
        </pc:spChg>
        <pc:spChg chg="mod">
          <ac:chgData name="Travid Pei" userId="8224580ed5d7ff07" providerId="LiveId" clId="{3BE5EFD5-4C8C-4D05-9DB9-DAF39B50C92A}" dt="2023-12-02T04:50:00.053" v="273" actId="27803"/>
          <ac:spMkLst>
            <pc:docMk/>
            <pc:sldMk cId="3333715039" sldId="256"/>
            <ac:spMk id="193" creationId="{2438A30B-5DAB-A413-2EC9-4669411E5C63}"/>
          </ac:spMkLst>
        </pc:spChg>
        <pc:spChg chg="mod">
          <ac:chgData name="Travid Pei" userId="8224580ed5d7ff07" providerId="LiveId" clId="{3BE5EFD5-4C8C-4D05-9DB9-DAF39B50C92A}" dt="2023-12-02T04:50:00.053" v="273" actId="27803"/>
          <ac:spMkLst>
            <pc:docMk/>
            <pc:sldMk cId="3333715039" sldId="256"/>
            <ac:spMk id="194" creationId="{63C36625-E1B5-95ED-0879-BDE3D06525EF}"/>
          </ac:spMkLst>
        </pc:spChg>
        <pc:spChg chg="mod">
          <ac:chgData name="Travid Pei" userId="8224580ed5d7ff07" providerId="LiveId" clId="{3BE5EFD5-4C8C-4D05-9DB9-DAF39B50C92A}" dt="2023-12-02T04:50:00.053" v="273" actId="27803"/>
          <ac:spMkLst>
            <pc:docMk/>
            <pc:sldMk cId="3333715039" sldId="256"/>
            <ac:spMk id="195" creationId="{96E87E88-4286-8CB2-D468-C0D96A6FFED3}"/>
          </ac:spMkLst>
        </pc:spChg>
        <pc:spChg chg="mod">
          <ac:chgData name="Travid Pei" userId="8224580ed5d7ff07" providerId="LiveId" clId="{3BE5EFD5-4C8C-4D05-9DB9-DAF39B50C92A}" dt="2023-12-02T04:50:00.053" v="273" actId="27803"/>
          <ac:spMkLst>
            <pc:docMk/>
            <pc:sldMk cId="3333715039" sldId="256"/>
            <ac:spMk id="196" creationId="{490298B9-3A88-8F1C-4F56-55B150F0BD27}"/>
          </ac:spMkLst>
        </pc:spChg>
        <pc:spChg chg="mod">
          <ac:chgData name="Travid Pei" userId="8224580ed5d7ff07" providerId="LiveId" clId="{3BE5EFD5-4C8C-4D05-9DB9-DAF39B50C92A}" dt="2023-12-02T04:50:00.053" v="273" actId="27803"/>
          <ac:spMkLst>
            <pc:docMk/>
            <pc:sldMk cId="3333715039" sldId="256"/>
            <ac:spMk id="197" creationId="{8A3C1011-F88A-E509-6CDA-4E5F2A51D305}"/>
          </ac:spMkLst>
        </pc:spChg>
        <pc:spChg chg="mod">
          <ac:chgData name="Travid Pei" userId="8224580ed5d7ff07" providerId="LiveId" clId="{3BE5EFD5-4C8C-4D05-9DB9-DAF39B50C92A}" dt="2023-12-02T04:50:00.053" v="273" actId="27803"/>
          <ac:spMkLst>
            <pc:docMk/>
            <pc:sldMk cId="3333715039" sldId="256"/>
            <ac:spMk id="198" creationId="{28E06E99-55F1-BA4A-56DB-24A3F6C10C23}"/>
          </ac:spMkLst>
        </pc:spChg>
        <pc:spChg chg="mod">
          <ac:chgData name="Travid Pei" userId="8224580ed5d7ff07" providerId="LiveId" clId="{3BE5EFD5-4C8C-4D05-9DB9-DAF39B50C92A}" dt="2023-12-02T04:50:00.053" v="273" actId="27803"/>
          <ac:spMkLst>
            <pc:docMk/>
            <pc:sldMk cId="3333715039" sldId="256"/>
            <ac:spMk id="199" creationId="{DC82B1DC-113D-985D-BFBA-75C81DC92C82}"/>
          </ac:spMkLst>
        </pc:spChg>
        <pc:spChg chg="mod">
          <ac:chgData name="Travid Pei" userId="8224580ed5d7ff07" providerId="LiveId" clId="{3BE5EFD5-4C8C-4D05-9DB9-DAF39B50C92A}" dt="2023-12-02T04:50:00.053" v="273" actId="27803"/>
          <ac:spMkLst>
            <pc:docMk/>
            <pc:sldMk cId="3333715039" sldId="256"/>
            <ac:spMk id="200" creationId="{F442E0AA-D758-9CC3-B765-4372EE22F563}"/>
          </ac:spMkLst>
        </pc:spChg>
        <pc:spChg chg="mod">
          <ac:chgData name="Travid Pei" userId="8224580ed5d7ff07" providerId="LiveId" clId="{3BE5EFD5-4C8C-4D05-9DB9-DAF39B50C92A}" dt="2023-12-02T04:50:00.053" v="273" actId="27803"/>
          <ac:spMkLst>
            <pc:docMk/>
            <pc:sldMk cId="3333715039" sldId="256"/>
            <ac:spMk id="201" creationId="{56267344-57FC-EDED-389F-E8E0F60723CE}"/>
          </ac:spMkLst>
        </pc:spChg>
        <pc:spChg chg="mod">
          <ac:chgData name="Travid Pei" userId="8224580ed5d7ff07" providerId="LiveId" clId="{3BE5EFD5-4C8C-4D05-9DB9-DAF39B50C92A}" dt="2023-12-02T04:50:00.053" v="273" actId="27803"/>
          <ac:spMkLst>
            <pc:docMk/>
            <pc:sldMk cId="3333715039" sldId="256"/>
            <ac:spMk id="202" creationId="{73D1EF4E-16AD-4CAB-8CD4-C9DC063F9A8A}"/>
          </ac:spMkLst>
        </pc:spChg>
        <pc:spChg chg="mod">
          <ac:chgData name="Travid Pei" userId="8224580ed5d7ff07" providerId="LiveId" clId="{3BE5EFD5-4C8C-4D05-9DB9-DAF39B50C92A}" dt="2023-12-02T04:50:00.053" v="273" actId="27803"/>
          <ac:spMkLst>
            <pc:docMk/>
            <pc:sldMk cId="3333715039" sldId="256"/>
            <ac:spMk id="203" creationId="{2DFB27F2-944A-8363-79F4-D3BA9B45ACF8}"/>
          </ac:spMkLst>
        </pc:spChg>
        <pc:spChg chg="mod">
          <ac:chgData name="Travid Pei" userId="8224580ed5d7ff07" providerId="LiveId" clId="{3BE5EFD5-4C8C-4D05-9DB9-DAF39B50C92A}" dt="2023-12-02T04:50:00.053" v="273" actId="27803"/>
          <ac:spMkLst>
            <pc:docMk/>
            <pc:sldMk cId="3333715039" sldId="256"/>
            <ac:spMk id="204" creationId="{DFBF572F-88EB-1F10-23D7-611CEFDFD595}"/>
          </ac:spMkLst>
        </pc:spChg>
        <pc:spChg chg="mod">
          <ac:chgData name="Travid Pei" userId="8224580ed5d7ff07" providerId="LiveId" clId="{3BE5EFD5-4C8C-4D05-9DB9-DAF39B50C92A}" dt="2023-12-02T04:50:00.053" v="273" actId="27803"/>
          <ac:spMkLst>
            <pc:docMk/>
            <pc:sldMk cId="3333715039" sldId="256"/>
            <ac:spMk id="205" creationId="{84E87A01-6AB0-EDCC-F7B6-5055EB69FFB4}"/>
          </ac:spMkLst>
        </pc:spChg>
        <pc:spChg chg="mod">
          <ac:chgData name="Travid Pei" userId="8224580ed5d7ff07" providerId="LiveId" clId="{3BE5EFD5-4C8C-4D05-9DB9-DAF39B50C92A}" dt="2023-12-02T04:50:00.053" v="273" actId="27803"/>
          <ac:spMkLst>
            <pc:docMk/>
            <pc:sldMk cId="3333715039" sldId="256"/>
            <ac:spMk id="206" creationId="{5F1A02BC-E89C-0FC2-2EDA-FAA33B37FDB2}"/>
          </ac:spMkLst>
        </pc:spChg>
        <pc:spChg chg="mod">
          <ac:chgData name="Travid Pei" userId="8224580ed5d7ff07" providerId="LiveId" clId="{3BE5EFD5-4C8C-4D05-9DB9-DAF39B50C92A}" dt="2023-12-02T04:50:00.053" v="273" actId="27803"/>
          <ac:spMkLst>
            <pc:docMk/>
            <pc:sldMk cId="3333715039" sldId="256"/>
            <ac:spMk id="207" creationId="{0B81C368-311F-A731-C157-751DF2774682}"/>
          </ac:spMkLst>
        </pc:spChg>
        <pc:spChg chg="mod">
          <ac:chgData name="Travid Pei" userId="8224580ed5d7ff07" providerId="LiveId" clId="{3BE5EFD5-4C8C-4D05-9DB9-DAF39B50C92A}" dt="2023-12-02T04:50:00.053" v="273" actId="27803"/>
          <ac:spMkLst>
            <pc:docMk/>
            <pc:sldMk cId="3333715039" sldId="256"/>
            <ac:spMk id="208" creationId="{C01D0810-B996-9F76-25BA-693153DDA21B}"/>
          </ac:spMkLst>
        </pc:spChg>
        <pc:spChg chg="mod">
          <ac:chgData name="Travid Pei" userId="8224580ed5d7ff07" providerId="LiveId" clId="{3BE5EFD5-4C8C-4D05-9DB9-DAF39B50C92A}" dt="2023-12-02T04:50:00.053" v="273" actId="27803"/>
          <ac:spMkLst>
            <pc:docMk/>
            <pc:sldMk cId="3333715039" sldId="256"/>
            <ac:spMk id="212" creationId="{DA40713C-1AE0-0EC9-1CEF-1A90C86CC483}"/>
          </ac:spMkLst>
        </pc:spChg>
        <pc:spChg chg="mod">
          <ac:chgData name="Travid Pei" userId="8224580ed5d7ff07" providerId="LiveId" clId="{3BE5EFD5-4C8C-4D05-9DB9-DAF39B50C92A}" dt="2023-12-02T04:50:00.053" v="273" actId="27803"/>
          <ac:spMkLst>
            <pc:docMk/>
            <pc:sldMk cId="3333715039" sldId="256"/>
            <ac:spMk id="213" creationId="{C4A8B966-0E9F-F1D6-E70E-766D12B68A7B}"/>
          </ac:spMkLst>
        </pc:spChg>
        <pc:spChg chg="mod">
          <ac:chgData name="Travid Pei" userId="8224580ed5d7ff07" providerId="LiveId" clId="{3BE5EFD5-4C8C-4D05-9DB9-DAF39B50C92A}" dt="2023-12-02T04:50:00.053" v="273" actId="27803"/>
          <ac:spMkLst>
            <pc:docMk/>
            <pc:sldMk cId="3333715039" sldId="256"/>
            <ac:spMk id="214" creationId="{BFABDDE5-867D-4EAC-224C-BB7BB1027B97}"/>
          </ac:spMkLst>
        </pc:spChg>
        <pc:spChg chg="mod">
          <ac:chgData name="Travid Pei" userId="8224580ed5d7ff07" providerId="LiveId" clId="{3BE5EFD5-4C8C-4D05-9DB9-DAF39B50C92A}" dt="2023-12-02T04:50:00.053" v="273" actId="27803"/>
          <ac:spMkLst>
            <pc:docMk/>
            <pc:sldMk cId="3333715039" sldId="256"/>
            <ac:spMk id="215" creationId="{387BA9D7-921A-CD0A-6723-75FDBBC2A203}"/>
          </ac:spMkLst>
        </pc:spChg>
        <pc:spChg chg="mod">
          <ac:chgData name="Travid Pei" userId="8224580ed5d7ff07" providerId="LiveId" clId="{3BE5EFD5-4C8C-4D05-9DB9-DAF39B50C92A}" dt="2023-12-02T04:50:00.053" v="273" actId="27803"/>
          <ac:spMkLst>
            <pc:docMk/>
            <pc:sldMk cId="3333715039" sldId="256"/>
            <ac:spMk id="216" creationId="{7453E276-7CFB-111F-5293-29514657428E}"/>
          </ac:spMkLst>
        </pc:spChg>
        <pc:spChg chg="mod">
          <ac:chgData name="Travid Pei" userId="8224580ed5d7ff07" providerId="LiveId" clId="{3BE5EFD5-4C8C-4D05-9DB9-DAF39B50C92A}" dt="2023-12-02T04:50:00.053" v="273" actId="27803"/>
          <ac:spMkLst>
            <pc:docMk/>
            <pc:sldMk cId="3333715039" sldId="256"/>
            <ac:spMk id="217" creationId="{5217E86A-5FC9-CBA4-38E9-CE52D15233B6}"/>
          </ac:spMkLst>
        </pc:spChg>
        <pc:spChg chg="mod">
          <ac:chgData name="Travid Pei" userId="8224580ed5d7ff07" providerId="LiveId" clId="{3BE5EFD5-4C8C-4D05-9DB9-DAF39B50C92A}" dt="2023-12-02T04:50:00.053" v="273" actId="27803"/>
          <ac:spMkLst>
            <pc:docMk/>
            <pc:sldMk cId="3333715039" sldId="256"/>
            <ac:spMk id="218" creationId="{0458050B-69A0-F203-9412-E1C02A16F57D}"/>
          </ac:spMkLst>
        </pc:spChg>
        <pc:spChg chg="mod">
          <ac:chgData name="Travid Pei" userId="8224580ed5d7ff07" providerId="LiveId" clId="{3BE5EFD5-4C8C-4D05-9DB9-DAF39B50C92A}" dt="2023-12-02T04:50:00.053" v="273" actId="27803"/>
          <ac:spMkLst>
            <pc:docMk/>
            <pc:sldMk cId="3333715039" sldId="256"/>
            <ac:spMk id="219" creationId="{C19D9D57-5D12-F2D8-8138-001E93587AA4}"/>
          </ac:spMkLst>
        </pc:spChg>
        <pc:spChg chg="mod">
          <ac:chgData name="Travid Pei" userId="8224580ed5d7ff07" providerId="LiveId" clId="{3BE5EFD5-4C8C-4D05-9DB9-DAF39B50C92A}" dt="2023-12-02T04:50:00.053" v="273" actId="27803"/>
          <ac:spMkLst>
            <pc:docMk/>
            <pc:sldMk cId="3333715039" sldId="256"/>
            <ac:spMk id="220" creationId="{E5756C3E-97B7-45C0-7FB9-69FC9AEEB478}"/>
          </ac:spMkLst>
        </pc:spChg>
        <pc:spChg chg="mod">
          <ac:chgData name="Travid Pei" userId="8224580ed5d7ff07" providerId="LiveId" clId="{3BE5EFD5-4C8C-4D05-9DB9-DAF39B50C92A}" dt="2023-12-02T04:50:00.053" v="273" actId="27803"/>
          <ac:spMkLst>
            <pc:docMk/>
            <pc:sldMk cId="3333715039" sldId="256"/>
            <ac:spMk id="221" creationId="{1C1AE3E0-DE95-5583-252D-011C4027D35D}"/>
          </ac:spMkLst>
        </pc:spChg>
        <pc:spChg chg="mod">
          <ac:chgData name="Travid Pei" userId="8224580ed5d7ff07" providerId="LiveId" clId="{3BE5EFD5-4C8C-4D05-9DB9-DAF39B50C92A}" dt="2023-12-02T04:50:00.053" v="273" actId="27803"/>
          <ac:spMkLst>
            <pc:docMk/>
            <pc:sldMk cId="3333715039" sldId="256"/>
            <ac:spMk id="222" creationId="{497D8E99-4B4E-6C89-6916-3CDD6E803B51}"/>
          </ac:spMkLst>
        </pc:spChg>
        <pc:spChg chg="mod">
          <ac:chgData name="Travid Pei" userId="8224580ed5d7ff07" providerId="LiveId" clId="{3BE5EFD5-4C8C-4D05-9DB9-DAF39B50C92A}" dt="2023-12-02T04:50:00.053" v="273" actId="27803"/>
          <ac:spMkLst>
            <pc:docMk/>
            <pc:sldMk cId="3333715039" sldId="256"/>
            <ac:spMk id="223" creationId="{51A51EF0-9985-DAD7-74A0-5009E553A0EB}"/>
          </ac:spMkLst>
        </pc:spChg>
        <pc:spChg chg="mod">
          <ac:chgData name="Travid Pei" userId="8224580ed5d7ff07" providerId="LiveId" clId="{3BE5EFD5-4C8C-4D05-9DB9-DAF39B50C92A}" dt="2023-12-02T04:50:00.053" v="273" actId="27803"/>
          <ac:spMkLst>
            <pc:docMk/>
            <pc:sldMk cId="3333715039" sldId="256"/>
            <ac:spMk id="224" creationId="{6BFAD79D-5819-86EF-C1F0-3F464FD26B12}"/>
          </ac:spMkLst>
        </pc:spChg>
        <pc:spChg chg="mod">
          <ac:chgData name="Travid Pei" userId="8224580ed5d7ff07" providerId="LiveId" clId="{3BE5EFD5-4C8C-4D05-9DB9-DAF39B50C92A}" dt="2023-12-02T04:50:00.053" v="273" actId="27803"/>
          <ac:spMkLst>
            <pc:docMk/>
            <pc:sldMk cId="3333715039" sldId="256"/>
            <ac:spMk id="225" creationId="{FFC49C51-D13D-8D4D-8200-BE3168FAE503}"/>
          </ac:spMkLst>
        </pc:spChg>
        <pc:spChg chg="mod">
          <ac:chgData name="Travid Pei" userId="8224580ed5d7ff07" providerId="LiveId" clId="{3BE5EFD5-4C8C-4D05-9DB9-DAF39B50C92A}" dt="2023-12-02T04:50:00.053" v="273" actId="27803"/>
          <ac:spMkLst>
            <pc:docMk/>
            <pc:sldMk cId="3333715039" sldId="256"/>
            <ac:spMk id="226" creationId="{1A2CE519-15BA-70B9-65E3-EC37EDBFCBA4}"/>
          </ac:spMkLst>
        </pc:spChg>
        <pc:spChg chg="mod">
          <ac:chgData name="Travid Pei" userId="8224580ed5d7ff07" providerId="LiveId" clId="{3BE5EFD5-4C8C-4D05-9DB9-DAF39B50C92A}" dt="2023-12-02T04:50:00.053" v="273" actId="27803"/>
          <ac:spMkLst>
            <pc:docMk/>
            <pc:sldMk cId="3333715039" sldId="256"/>
            <ac:spMk id="227" creationId="{1D22DDE7-4748-A495-5AC4-28AADC61AF40}"/>
          </ac:spMkLst>
        </pc:spChg>
        <pc:spChg chg="mod">
          <ac:chgData name="Travid Pei" userId="8224580ed5d7ff07" providerId="LiveId" clId="{3BE5EFD5-4C8C-4D05-9DB9-DAF39B50C92A}" dt="2023-12-02T04:50:00.053" v="273" actId="27803"/>
          <ac:spMkLst>
            <pc:docMk/>
            <pc:sldMk cId="3333715039" sldId="256"/>
            <ac:spMk id="228" creationId="{BB709100-91A4-15A7-9FC5-8376DE761A36}"/>
          </ac:spMkLst>
        </pc:spChg>
        <pc:spChg chg="mod">
          <ac:chgData name="Travid Pei" userId="8224580ed5d7ff07" providerId="LiveId" clId="{3BE5EFD5-4C8C-4D05-9DB9-DAF39B50C92A}" dt="2023-12-02T04:50:00.053" v="273" actId="27803"/>
          <ac:spMkLst>
            <pc:docMk/>
            <pc:sldMk cId="3333715039" sldId="256"/>
            <ac:spMk id="229" creationId="{0719A3D2-1F09-9849-3F99-28F6B67F1233}"/>
          </ac:spMkLst>
        </pc:spChg>
        <pc:spChg chg="mod">
          <ac:chgData name="Travid Pei" userId="8224580ed5d7ff07" providerId="LiveId" clId="{3BE5EFD5-4C8C-4D05-9DB9-DAF39B50C92A}" dt="2023-12-02T04:50:00.053" v="273" actId="27803"/>
          <ac:spMkLst>
            <pc:docMk/>
            <pc:sldMk cId="3333715039" sldId="256"/>
            <ac:spMk id="230" creationId="{B5609768-1623-7A05-6AAC-93A5354605B3}"/>
          </ac:spMkLst>
        </pc:spChg>
        <pc:spChg chg="mod">
          <ac:chgData name="Travid Pei" userId="8224580ed5d7ff07" providerId="LiveId" clId="{3BE5EFD5-4C8C-4D05-9DB9-DAF39B50C92A}" dt="2023-12-02T04:50:00.053" v="273" actId="27803"/>
          <ac:spMkLst>
            <pc:docMk/>
            <pc:sldMk cId="3333715039" sldId="256"/>
            <ac:spMk id="231" creationId="{4F3AC840-4499-B006-61FA-0C192A6CB36C}"/>
          </ac:spMkLst>
        </pc:spChg>
        <pc:spChg chg="mod">
          <ac:chgData name="Travid Pei" userId="8224580ed5d7ff07" providerId="LiveId" clId="{3BE5EFD5-4C8C-4D05-9DB9-DAF39B50C92A}" dt="2023-12-02T04:50:00.053" v="273" actId="27803"/>
          <ac:spMkLst>
            <pc:docMk/>
            <pc:sldMk cId="3333715039" sldId="256"/>
            <ac:spMk id="232" creationId="{8A868615-6932-2776-BC92-31D30B38C929}"/>
          </ac:spMkLst>
        </pc:spChg>
        <pc:spChg chg="mod">
          <ac:chgData name="Travid Pei" userId="8224580ed5d7ff07" providerId="LiveId" clId="{3BE5EFD5-4C8C-4D05-9DB9-DAF39B50C92A}" dt="2023-12-02T04:50:00.053" v="273" actId="27803"/>
          <ac:spMkLst>
            <pc:docMk/>
            <pc:sldMk cId="3333715039" sldId="256"/>
            <ac:spMk id="233" creationId="{649C4285-39C3-26E9-6D45-6A3E1A778003}"/>
          </ac:spMkLst>
        </pc:spChg>
        <pc:spChg chg="mod">
          <ac:chgData name="Travid Pei" userId="8224580ed5d7ff07" providerId="LiveId" clId="{3BE5EFD5-4C8C-4D05-9DB9-DAF39B50C92A}" dt="2023-12-02T04:50:00.053" v="273" actId="27803"/>
          <ac:spMkLst>
            <pc:docMk/>
            <pc:sldMk cId="3333715039" sldId="256"/>
            <ac:spMk id="234" creationId="{5F54F40A-5E85-89CE-BDB3-28352BFBB2B7}"/>
          </ac:spMkLst>
        </pc:spChg>
        <pc:spChg chg="mod">
          <ac:chgData name="Travid Pei" userId="8224580ed5d7ff07" providerId="LiveId" clId="{3BE5EFD5-4C8C-4D05-9DB9-DAF39B50C92A}" dt="2023-12-02T04:50:00.053" v="273" actId="27803"/>
          <ac:spMkLst>
            <pc:docMk/>
            <pc:sldMk cId="3333715039" sldId="256"/>
            <ac:spMk id="235" creationId="{213CB24B-B152-5FF7-2E19-4FD5AD879B13}"/>
          </ac:spMkLst>
        </pc:spChg>
        <pc:spChg chg="mod">
          <ac:chgData name="Travid Pei" userId="8224580ed5d7ff07" providerId="LiveId" clId="{3BE5EFD5-4C8C-4D05-9DB9-DAF39B50C92A}" dt="2023-12-02T04:50:00.053" v="273" actId="27803"/>
          <ac:spMkLst>
            <pc:docMk/>
            <pc:sldMk cId="3333715039" sldId="256"/>
            <ac:spMk id="236" creationId="{CC920FEB-7BD6-1381-F04A-001791550CBE}"/>
          </ac:spMkLst>
        </pc:spChg>
        <pc:spChg chg="mod">
          <ac:chgData name="Travid Pei" userId="8224580ed5d7ff07" providerId="LiveId" clId="{3BE5EFD5-4C8C-4D05-9DB9-DAF39B50C92A}" dt="2023-12-02T04:50:00.053" v="273" actId="27803"/>
          <ac:spMkLst>
            <pc:docMk/>
            <pc:sldMk cId="3333715039" sldId="256"/>
            <ac:spMk id="237" creationId="{2C9DC184-53C5-DBAE-A4CF-B4686CE48BB3}"/>
          </ac:spMkLst>
        </pc:spChg>
        <pc:spChg chg="mod">
          <ac:chgData name="Travid Pei" userId="8224580ed5d7ff07" providerId="LiveId" clId="{3BE5EFD5-4C8C-4D05-9DB9-DAF39B50C92A}" dt="2023-12-02T04:50:00.053" v="273" actId="27803"/>
          <ac:spMkLst>
            <pc:docMk/>
            <pc:sldMk cId="3333715039" sldId="256"/>
            <ac:spMk id="238" creationId="{1498A2CD-6275-9728-33B0-EF607148D95A}"/>
          </ac:spMkLst>
        </pc:spChg>
        <pc:spChg chg="mod">
          <ac:chgData name="Travid Pei" userId="8224580ed5d7ff07" providerId="LiveId" clId="{3BE5EFD5-4C8C-4D05-9DB9-DAF39B50C92A}" dt="2023-12-02T04:50:00.053" v="273" actId="27803"/>
          <ac:spMkLst>
            <pc:docMk/>
            <pc:sldMk cId="3333715039" sldId="256"/>
            <ac:spMk id="239" creationId="{449719A1-BE63-326E-76AB-022876CD5389}"/>
          </ac:spMkLst>
        </pc:spChg>
        <pc:spChg chg="mod">
          <ac:chgData name="Travid Pei" userId="8224580ed5d7ff07" providerId="LiveId" clId="{3BE5EFD5-4C8C-4D05-9DB9-DAF39B50C92A}" dt="2023-12-02T04:50:00.053" v="273" actId="27803"/>
          <ac:spMkLst>
            <pc:docMk/>
            <pc:sldMk cId="3333715039" sldId="256"/>
            <ac:spMk id="240" creationId="{D125A98D-9D54-4471-73B2-46622F7DFE44}"/>
          </ac:spMkLst>
        </pc:spChg>
        <pc:spChg chg="mod">
          <ac:chgData name="Travid Pei" userId="8224580ed5d7ff07" providerId="LiveId" clId="{3BE5EFD5-4C8C-4D05-9DB9-DAF39B50C92A}" dt="2023-12-02T04:50:00.053" v="273" actId="27803"/>
          <ac:spMkLst>
            <pc:docMk/>
            <pc:sldMk cId="3333715039" sldId="256"/>
            <ac:spMk id="241" creationId="{6EA9E79D-F839-F0D4-0704-015ECDBC76C8}"/>
          </ac:spMkLst>
        </pc:spChg>
        <pc:spChg chg="mod">
          <ac:chgData name="Travid Pei" userId="8224580ed5d7ff07" providerId="LiveId" clId="{3BE5EFD5-4C8C-4D05-9DB9-DAF39B50C92A}" dt="2023-12-02T04:50:00.053" v="273" actId="27803"/>
          <ac:spMkLst>
            <pc:docMk/>
            <pc:sldMk cId="3333715039" sldId="256"/>
            <ac:spMk id="242" creationId="{889A1F85-B1BA-C559-DB19-380208F8BC82}"/>
          </ac:spMkLst>
        </pc:spChg>
        <pc:spChg chg="mod">
          <ac:chgData name="Travid Pei" userId="8224580ed5d7ff07" providerId="LiveId" clId="{3BE5EFD5-4C8C-4D05-9DB9-DAF39B50C92A}" dt="2023-12-02T04:50:00.053" v="273" actId="27803"/>
          <ac:spMkLst>
            <pc:docMk/>
            <pc:sldMk cId="3333715039" sldId="256"/>
            <ac:spMk id="243" creationId="{A7EEAA7B-2CE5-6446-2ADF-1586D94BB7A5}"/>
          </ac:spMkLst>
        </pc:spChg>
        <pc:spChg chg="mod">
          <ac:chgData name="Travid Pei" userId="8224580ed5d7ff07" providerId="LiveId" clId="{3BE5EFD5-4C8C-4D05-9DB9-DAF39B50C92A}" dt="2023-12-02T04:50:00.053" v="273" actId="27803"/>
          <ac:spMkLst>
            <pc:docMk/>
            <pc:sldMk cId="3333715039" sldId="256"/>
            <ac:spMk id="244" creationId="{DF96EBD6-91D5-BB46-BB11-015D41383288}"/>
          </ac:spMkLst>
        </pc:spChg>
        <pc:spChg chg="mod">
          <ac:chgData name="Travid Pei" userId="8224580ed5d7ff07" providerId="LiveId" clId="{3BE5EFD5-4C8C-4D05-9DB9-DAF39B50C92A}" dt="2023-12-02T04:50:00.053" v="273" actId="27803"/>
          <ac:spMkLst>
            <pc:docMk/>
            <pc:sldMk cId="3333715039" sldId="256"/>
            <ac:spMk id="245" creationId="{010B5438-CAB2-2322-B245-437DB5423754}"/>
          </ac:spMkLst>
        </pc:spChg>
        <pc:grpChg chg="mod">
          <ac:chgData name="Travid Pei" userId="8224580ed5d7ff07" providerId="LiveId" clId="{3BE5EFD5-4C8C-4D05-9DB9-DAF39B50C92A}" dt="2023-12-02T04:50:00.053" v="273" actId="27803"/>
          <ac:grpSpMkLst>
            <pc:docMk/>
            <pc:sldMk cId="3333715039" sldId="256"/>
            <ac:grpSpMk id="9" creationId="{CAE67B9A-B012-3738-D566-B245524A2B71}"/>
          </ac:grpSpMkLst>
        </pc:grpChg>
        <pc:picChg chg="add del mod modCrop">
          <ac:chgData name="Travid Pei" userId="8224580ed5d7ff07" providerId="LiveId" clId="{3BE5EFD5-4C8C-4D05-9DB9-DAF39B50C92A}" dt="2023-12-02T04:52:05.897" v="279" actId="478"/>
          <ac:picMkLst>
            <pc:docMk/>
            <pc:sldMk cId="3333715039" sldId="256"/>
            <ac:picMk id="8" creationId="{6B65999F-1ADA-5B02-B7EA-9338040DC523}"/>
          </ac:picMkLst>
        </pc:picChg>
        <pc:picChg chg="mod">
          <ac:chgData name="Travid Pei" userId="8224580ed5d7ff07" providerId="LiveId" clId="{3BE5EFD5-4C8C-4D05-9DB9-DAF39B50C92A}" dt="2023-12-02T04:50:00.053" v="273" actId="27803"/>
          <ac:picMkLst>
            <pc:docMk/>
            <pc:sldMk cId="3333715039" sldId="256"/>
            <ac:picMk id="209" creationId="{BC4345BF-D79E-945C-3F94-BB79D2B81061}"/>
          </ac:picMkLst>
        </pc:picChg>
        <pc:picChg chg="mod">
          <ac:chgData name="Travid Pei" userId="8224580ed5d7ff07" providerId="LiveId" clId="{3BE5EFD5-4C8C-4D05-9DB9-DAF39B50C92A}" dt="2023-12-02T04:50:00.053" v="273" actId="27803"/>
          <ac:picMkLst>
            <pc:docMk/>
            <pc:sldMk cId="3333715039" sldId="256"/>
            <ac:picMk id="210" creationId="{A4898F8F-0BC0-89DE-E36B-E1B0C7953352}"/>
          </ac:picMkLst>
        </pc:picChg>
        <pc:picChg chg="mod">
          <ac:chgData name="Travid Pei" userId="8224580ed5d7ff07" providerId="LiveId" clId="{3BE5EFD5-4C8C-4D05-9DB9-DAF39B50C92A}" dt="2023-12-02T04:50:00.053" v="273" actId="27803"/>
          <ac:picMkLst>
            <pc:docMk/>
            <pc:sldMk cId="3333715039" sldId="256"/>
            <ac:picMk id="211" creationId="{CA9DFA44-B437-D007-9D9D-3124D280E72E}"/>
          </ac:picMkLst>
        </pc:picChg>
        <pc:picChg chg="add mod">
          <ac:chgData name="Travid Pei" userId="8224580ed5d7ff07" providerId="LiveId" clId="{3BE5EFD5-4C8C-4D05-9DB9-DAF39B50C92A}" dt="2023-12-02T04:52:17.516" v="281" actId="1076"/>
          <ac:picMkLst>
            <pc:docMk/>
            <pc:sldMk cId="3333715039" sldId="256"/>
            <ac:picMk id="246" creationId="{8CD77BB4-7090-C794-5920-44054BA9F8B3}"/>
          </ac:picMkLst>
        </pc:picChg>
        <pc:picChg chg="add mod">
          <ac:chgData name="Travid Pei" userId="8224580ed5d7ff07" providerId="LiveId" clId="{3BE5EFD5-4C8C-4D05-9DB9-DAF39B50C92A}" dt="2023-12-02T04:52:08.997" v="280" actId="1076"/>
          <ac:picMkLst>
            <pc:docMk/>
            <pc:sldMk cId="3333715039" sldId="256"/>
            <ac:picMk id="247" creationId="{07C297FB-F062-877E-83B4-2E85C9A6961F}"/>
          </ac:picMkLst>
        </pc:picChg>
      </pc:sldChg>
      <pc:sldChg chg="del">
        <pc:chgData name="Travid Pei" userId="8224580ed5d7ff07" providerId="LiveId" clId="{3BE5EFD5-4C8C-4D05-9DB9-DAF39B50C92A}" dt="2023-12-02T04:37:59.914" v="148" actId="47"/>
        <pc:sldMkLst>
          <pc:docMk/>
          <pc:sldMk cId="4059881313" sldId="257"/>
        </pc:sldMkLst>
      </pc:sldChg>
      <pc:sldChg chg="modSp mod modShow modNotesTx">
        <pc:chgData name="Travid Pei" userId="8224580ed5d7ff07" providerId="LiveId" clId="{3BE5EFD5-4C8C-4D05-9DB9-DAF39B50C92A}" dt="2023-12-03T12:07:30.466" v="7171" actId="729"/>
        <pc:sldMkLst>
          <pc:docMk/>
          <pc:sldMk cId="3406117352" sldId="258"/>
        </pc:sldMkLst>
        <pc:spChg chg="mod">
          <ac:chgData name="Travid Pei" userId="8224580ed5d7ff07" providerId="LiveId" clId="{3BE5EFD5-4C8C-4D05-9DB9-DAF39B50C92A}" dt="2023-12-02T07:49:38.318" v="2389" actId="14100"/>
          <ac:spMkLst>
            <pc:docMk/>
            <pc:sldMk cId="3406117352" sldId="258"/>
            <ac:spMk id="16" creationId="{20CFFBE3-BEC5-8119-638C-5BED40D7354B}"/>
          </ac:spMkLst>
        </pc:spChg>
        <pc:graphicFrameChg chg="mod modGraphic">
          <ac:chgData name="Travid Pei" userId="8224580ed5d7ff07" providerId="LiveId" clId="{3BE5EFD5-4C8C-4D05-9DB9-DAF39B50C92A}" dt="2023-12-02T15:29:38.825" v="6322" actId="20577"/>
          <ac:graphicFrameMkLst>
            <pc:docMk/>
            <pc:sldMk cId="3406117352" sldId="258"/>
            <ac:graphicFrameMk id="14" creationId="{E81054F0-E00C-C932-2F0E-F1D44F183FE4}"/>
          </ac:graphicFrameMkLst>
        </pc:graphicFrameChg>
        <pc:picChg chg="mod">
          <ac:chgData name="Travid Pei" userId="8224580ed5d7ff07" providerId="LiveId" clId="{3BE5EFD5-4C8C-4D05-9DB9-DAF39B50C92A}" dt="2023-12-02T08:37:42.626" v="5350" actId="962"/>
          <ac:picMkLst>
            <pc:docMk/>
            <pc:sldMk cId="3406117352" sldId="258"/>
            <ac:picMk id="7" creationId="{B44DB59D-8B41-EA62-C474-BB271C202E51}"/>
          </ac:picMkLst>
        </pc:picChg>
      </pc:sldChg>
      <pc:sldChg chg="addSp modSp del mod ord modNotesTx">
        <pc:chgData name="Travid Pei" userId="8224580ed5d7ff07" providerId="LiveId" clId="{3BE5EFD5-4C8C-4D05-9DB9-DAF39B50C92A}" dt="2023-12-03T11:26:19.170" v="6843" actId="47"/>
        <pc:sldMkLst>
          <pc:docMk/>
          <pc:sldMk cId="4166579575" sldId="259"/>
        </pc:sldMkLst>
        <pc:spChg chg="mod">
          <ac:chgData name="Travid Pei" userId="8224580ed5d7ff07" providerId="LiveId" clId="{3BE5EFD5-4C8C-4D05-9DB9-DAF39B50C92A}" dt="2023-12-02T15:31:23.950" v="6334" actId="20577"/>
          <ac:spMkLst>
            <pc:docMk/>
            <pc:sldMk cId="4166579575" sldId="259"/>
            <ac:spMk id="15" creationId="{F31B1C2D-BBCD-9A2F-188E-269226888D18}"/>
          </ac:spMkLst>
        </pc:spChg>
        <pc:spChg chg="mod">
          <ac:chgData name="Travid Pei" userId="8224580ed5d7ff07" providerId="LiveId" clId="{3BE5EFD5-4C8C-4D05-9DB9-DAF39B50C92A}" dt="2023-12-03T11:06:17.089" v="6696" actId="12"/>
          <ac:spMkLst>
            <pc:docMk/>
            <pc:sldMk cId="4166579575" sldId="259"/>
            <ac:spMk id="24" creationId="{650CCB9D-FDC6-A383-B5B5-04600234A6B5}"/>
          </ac:spMkLst>
        </pc:spChg>
        <pc:spChg chg="add mod">
          <ac:chgData name="Travid Pei" userId="8224580ed5d7ff07" providerId="LiveId" clId="{3BE5EFD5-4C8C-4D05-9DB9-DAF39B50C92A}" dt="2023-12-02T07:16:48.371" v="412" actId="6549"/>
          <ac:spMkLst>
            <pc:docMk/>
            <pc:sldMk cId="4166579575" sldId="259"/>
            <ac:spMk id="26" creationId="{02888962-58D8-D42B-A1DA-6B6B65B19D81}"/>
          </ac:spMkLst>
        </pc:spChg>
        <pc:picChg chg="add mod">
          <ac:chgData name="Travid Pei" userId="8224580ed5d7ff07" providerId="LiveId" clId="{3BE5EFD5-4C8C-4D05-9DB9-DAF39B50C92A}" dt="2023-12-02T07:15:04.313" v="370" actId="1076"/>
          <ac:picMkLst>
            <pc:docMk/>
            <pc:sldMk cId="4166579575" sldId="259"/>
            <ac:picMk id="25" creationId="{37EE7E44-6A85-92DC-2590-833AC2B3C793}"/>
          </ac:picMkLst>
        </pc:picChg>
      </pc:sldChg>
      <pc:sldChg chg="addSp delSp modSp mod ord delAnim modNotesTx">
        <pc:chgData name="Travid Pei" userId="8224580ed5d7ff07" providerId="LiveId" clId="{3BE5EFD5-4C8C-4D05-9DB9-DAF39B50C92A}" dt="2023-12-04T17:18:48.309" v="7384" actId="20577"/>
        <pc:sldMkLst>
          <pc:docMk/>
          <pc:sldMk cId="1232107060" sldId="260"/>
        </pc:sldMkLst>
        <pc:spChg chg="add mod">
          <ac:chgData name="Travid Pei" userId="8224580ed5d7ff07" providerId="LiveId" clId="{3BE5EFD5-4C8C-4D05-9DB9-DAF39B50C92A}" dt="2023-12-03T12:17:55.301" v="7223"/>
          <ac:spMkLst>
            <pc:docMk/>
            <pc:sldMk cId="1232107060" sldId="260"/>
            <ac:spMk id="5" creationId="{1C74F888-24C3-E8E4-ED46-68B549435777}"/>
          </ac:spMkLst>
        </pc:spChg>
        <pc:spChg chg="mod">
          <ac:chgData name="Travid Pei" userId="8224580ed5d7ff07" providerId="LiveId" clId="{3BE5EFD5-4C8C-4D05-9DB9-DAF39B50C92A}" dt="2023-12-04T08:40:20.819" v="7234" actId="14100"/>
          <ac:spMkLst>
            <pc:docMk/>
            <pc:sldMk cId="1232107060" sldId="260"/>
            <ac:spMk id="9" creationId="{7E28E29F-5255-6A5D-32E1-8DBA279BCF0A}"/>
          </ac:spMkLst>
        </pc:spChg>
        <pc:spChg chg="del">
          <ac:chgData name="Travid Pei" userId="8224580ed5d7ff07" providerId="LiveId" clId="{3BE5EFD5-4C8C-4D05-9DB9-DAF39B50C92A}" dt="2023-12-03T11:32:18.986" v="6942" actId="478"/>
          <ac:spMkLst>
            <pc:docMk/>
            <pc:sldMk cId="1232107060" sldId="260"/>
            <ac:spMk id="10" creationId="{7AD1EB4F-4421-587B-AF0B-E2CFFD14FB14}"/>
          </ac:spMkLst>
        </pc:spChg>
        <pc:spChg chg="del">
          <ac:chgData name="Travid Pei" userId="8224580ed5d7ff07" providerId="LiveId" clId="{3BE5EFD5-4C8C-4D05-9DB9-DAF39B50C92A}" dt="2023-12-03T11:32:15.806" v="6941" actId="478"/>
          <ac:spMkLst>
            <pc:docMk/>
            <pc:sldMk cId="1232107060" sldId="260"/>
            <ac:spMk id="12" creationId="{EE13861A-AA61-F81D-5822-30434339B066}"/>
          </ac:spMkLst>
        </pc:spChg>
        <pc:spChg chg="del mod">
          <ac:chgData name="Travid Pei" userId="8224580ed5d7ff07" providerId="LiveId" clId="{3BE5EFD5-4C8C-4D05-9DB9-DAF39B50C92A}" dt="2023-12-03T11:32:27.082" v="6945" actId="478"/>
          <ac:spMkLst>
            <pc:docMk/>
            <pc:sldMk cId="1232107060" sldId="260"/>
            <ac:spMk id="18" creationId="{F97CC947-BBB0-F547-3AB6-D50803B4A4BF}"/>
          </ac:spMkLst>
        </pc:spChg>
        <pc:spChg chg="add del mod">
          <ac:chgData name="Travid Pei" userId="8224580ed5d7ff07" providerId="LiveId" clId="{3BE5EFD5-4C8C-4D05-9DB9-DAF39B50C92A}" dt="2023-12-03T11:32:23.659" v="6944" actId="478"/>
          <ac:spMkLst>
            <pc:docMk/>
            <pc:sldMk cId="1232107060" sldId="260"/>
            <ac:spMk id="20" creationId="{5F77DBC1-69E3-16D5-622E-A68898148ECC}"/>
          </ac:spMkLst>
        </pc:spChg>
        <pc:graphicFrameChg chg="del">
          <ac:chgData name="Travid Pei" userId="8224580ed5d7ff07" providerId="LiveId" clId="{3BE5EFD5-4C8C-4D05-9DB9-DAF39B50C92A}" dt="2023-12-03T11:32:28.263" v="6946" actId="478"/>
          <ac:graphicFrameMkLst>
            <pc:docMk/>
            <pc:sldMk cId="1232107060" sldId="260"/>
            <ac:graphicFrameMk id="7" creationId="{2FD0A00E-5606-A51D-4377-048364595B63}"/>
          </ac:graphicFrameMkLst>
        </pc:graphicFrameChg>
        <pc:graphicFrameChg chg="mod">
          <ac:chgData name="Travid Pei" userId="8224580ed5d7ff07" providerId="LiveId" clId="{3BE5EFD5-4C8C-4D05-9DB9-DAF39B50C92A}" dt="2023-12-03T11:33:53.673" v="7034" actId="1037"/>
          <ac:graphicFrameMkLst>
            <pc:docMk/>
            <pc:sldMk cId="1232107060" sldId="260"/>
            <ac:graphicFrameMk id="14" creationId="{A95AA078-BA20-63E7-B436-D763B872DD6F}"/>
          </ac:graphicFrameMkLst>
        </pc:graphicFrameChg>
        <pc:picChg chg="add del mod">
          <ac:chgData name="Travid Pei" userId="8224580ed5d7ff07" providerId="LiveId" clId="{3BE5EFD5-4C8C-4D05-9DB9-DAF39B50C92A}" dt="2023-12-03T11:32:21.137" v="6943" actId="478"/>
          <ac:picMkLst>
            <pc:docMk/>
            <pc:sldMk cId="1232107060" sldId="260"/>
            <ac:picMk id="19" creationId="{5EE3D2A0-FC8C-7007-2F0F-8153CB1C9367}"/>
          </ac:picMkLst>
        </pc:picChg>
      </pc:sldChg>
      <pc:sldChg chg="del">
        <pc:chgData name="Travid Pei" userId="8224580ed5d7ff07" providerId="LiveId" clId="{3BE5EFD5-4C8C-4D05-9DB9-DAF39B50C92A}" dt="2023-12-02T05:25:01.664" v="286" actId="47"/>
        <pc:sldMkLst>
          <pc:docMk/>
          <pc:sldMk cId="4150766088" sldId="261"/>
        </pc:sldMkLst>
      </pc:sldChg>
      <pc:sldChg chg="modNotesTx">
        <pc:chgData name="Travid Pei" userId="8224580ed5d7ff07" providerId="LiveId" clId="{3BE5EFD5-4C8C-4D05-9DB9-DAF39B50C92A}" dt="2023-12-02T08:40:21.878" v="5544" actId="20577"/>
        <pc:sldMkLst>
          <pc:docMk/>
          <pc:sldMk cId="1825043728" sldId="262"/>
        </pc:sldMkLst>
      </pc:sldChg>
      <pc:sldChg chg="addSp modSp mod modNotesTx">
        <pc:chgData name="Travid Pei" userId="8224580ed5d7ff07" providerId="LiveId" clId="{3BE5EFD5-4C8C-4D05-9DB9-DAF39B50C92A}" dt="2023-12-11T12:49:07.556" v="7400" actId="6549"/>
        <pc:sldMkLst>
          <pc:docMk/>
          <pc:sldMk cId="3981719495" sldId="263"/>
        </pc:sldMkLst>
        <pc:spChg chg="mod">
          <ac:chgData name="Travid Pei" userId="8224580ed5d7ff07" providerId="LiveId" clId="{3BE5EFD5-4C8C-4D05-9DB9-DAF39B50C92A}" dt="2023-12-11T12:49:07.556" v="7400" actId="6549"/>
          <ac:spMkLst>
            <pc:docMk/>
            <pc:sldMk cId="3981719495" sldId="263"/>
            <ac:spMk id="4" creationId="{318C3068-F021-443B-7E86-27693B80CEBF}"/>
          </ac:spMkLst>
        </pc:spChg>
        <pc:spChg chg="add mod">
          <ac:chgData name="Travid Pei" userId="8224580ed5d7ff07" providerId="LiveId" clId="{3BE5EFD5-4C8C-4D05-9DB9-DAF39B50C92A}" dt="2023-12-02T08:42:34.948" v="5641" actId="1076"/>
          <ac:spMkLst>
            <pc:docMk/>
            <pc:sldMk cId="3981719495" sldId="263"/>
            <ac:spMk id="19" creationId="{BB7827C3-78EE-B3FB-C311-C6E4DC0A67A5}"/>
          </ac:spMkLst>
        </pc:spChg>
      </pc:sldChg>
      <pc:sldChg chg="modSp mod modNotesTx">
        <pc:chgData name="Travid Pei" userId="8224580ed5d7ff07" providerId="LiveId" clId="{3BE5EFD5-4C8C-4D05-9DB9-DAF39B50C92A}" dt="2023-12-02T08:43:51.684" v="5746" actId="20577"/>
        <pc:sldMkLst>
          <pc:docMk/>
          <pc:sldMk cId="2549372696" sldId="264"/>
        </pc:sldMkLst>
        <pc:spChg chg="mod">
          <ac:chgData name="Travid Pei" userId="8224580ed5d7ff07" providerId="LiveId" clId="{3BE5EFD5-4C8C-4D05-9DB9-DAF39B50C92A}" dt="2023-12-02T07:49:21.445" v="2388" actId="20577"/>
          <ac:spMkLst>
            <pc:docMk/>
            <pc:sldMk cId="2549372696" sldId="264"/>
            <ac:spMk id="6" creationId="{E91D5B75-AF5E-BCC6-348A-46B2BE504D48}"/>
          </ac:spMkLst>
        </pc:spChg>
      </pc:sldChg>
      <pc:sldChg chg="modSp add mod modNotesTx">
        <pc:chgData name="Travid Pei" userId="8224580ed5d7ff07" providerId="LiveId" clId="{3BE5EFD5-4C8C-4D05-9DB9-DAF39B50C92A}" dt="2023-12-03T12:17:01.734" v="7222" actId="14100"/>
        <pc:sldMkLst>
          <pc:docMk/>
          <pc:sldMk cId="2125148452" sldId="265"/>
        </pc:sldMkLst>
        <pc:spChg chg="mod">
          <ac:chgData name="Travid Pei" userId="8224580ed5d7ff07" providerId="LiveId" clId="{3BE5EFD5-4C8C-4D05-9DB9-DAF39B50C92A}" dt="2023-12-03T12:17:01.734" v="7222" actId="14100"/>
          <ac:spMkLst>
            <pc:docMk/>
            <pc:sldMk cId="2125148452" sldId="265"/>
            <ac:spMk id="5" creationId="{8229C08F-603B-31C0-AE01-013BDD5D2D21}"/>
          </ac:spMkLst>
        </pc:spChg>
        <pc:spChg chg="mod">
          <ac:chgData name="Travid Pei" userId="8224580ed5d7ff07" providerId="LiveId" clId="{3BE5EFD5-4C8C-4D05-9DB9-DAF39B50C92A}" dt="2023-12-03T12:16:26.053" v="7181" actId="20577"/>
          <ac:spMkLst>
            <pc:docMk/>
            <pc:sldMk cId="2125148452" sldId="265"/>
            <ac:spMk id="15" creationId="{F31B1C2D-BBCD-9A2F-188E-269226888D18}"/>
          </ac:spMkLst>
        </pc:spChg>
        <pc:picChg chg="mod">
          <ac:chgData name="Travid Pei" userId="8224580ed5d7ff07" providerId="LiveId" clId="{3BE5EFD5-4C8C-4D05-9DB9-DAF39B50C92A}" dt="2023-12-02T08:30:40.448" v="5167" actId="1036"/>
          <ac:picMkLst>
            <pc:docMk/>
            <pc:sldMk cId="2125148452" sldId="265"/>
            <ac:picMk id="3" creationId="{58C2471D-1BDA-3044-D474-FA5830EC85CF}"/>
          </ac:picMkLst>
        </pc:picChg>
        <pc:picChg chg="mod">
          <ac:chgData name="Travid Pei" userId="8224580ed5d7ff07" providerId="LiveId" clId="{3BE5EFD5-4C8C-4D05-9DB9-DAF39B50C92A}" dt="2023-12-03T11:21:18.191" v="6753" actId="1076"/>
          <ac:picMkLst>
            <pc:docMk/>
            <pc:sldMk cId="2125148452" sldId="265"/>
            <ac:picMk id="4" creationId="{EB8C5C75-5725-5EFF-7822-BFB83184220E}"/>
          </ac:picMkLst>
        </pc:picChg>
      </pc:sldChg>
      <pc:sldChg chg="addSp modSp add mod modNotesTx">
        <pc:chgData name="Travid Pei" userId="8224580ed5d7ff07" providerId="LiveId" clId="{3BE5EFD5-4C8C-4D05-9DB9-DAF39B50C92A}" dt="2023-12-21T14:32:33.992" v="7454" actId="20577"/>
        <pc:sldMkLst>
          <pc:docMk/>
          <pc:sldMk cId="2100811722" sldId="266"/>
        </pc:sldMkLst>
        <pc:spChg chg="add mod">
          <ac:chgData name="Travid Pei" userId="8224580ed5d7ff07" providerId="LiveId" clId="{3BE5EFD5-4C8C-4D05-9DB9-DAF39B50C92A}" dt="2023-12-03T11:25:30.492" v="6838" actId="403"/>
          <ac:spMkLst>
            <pc:docMk/>
            <pc:sldMk cId="2100811722" sldId="266"/>
            <ac:spMk id="4" creationId="{02CCDCB3-8279-D969-AE69-B9DC5C8DD3E2}"/>
          </ac:spMkLst>
        </pc:spChg>
        <pc:spChg chg="mod">
          <ac:chgData name="Travid Pei" userId="8224580ed5d7ff07" providerId="LiveId" clId="{3BE5EFD5-4C8C-4D05-9DB9-DAF39B50C92A}" dt="2023-12-04T08:40:23.132" v="7235" actId="14100"/>
          <ac:spMkLst>
            <pc:docMk/>
            <pc:sldMk cId="2100811722" sldId="266"/>
            <ac:spMk id="15" creationId="{F31B1C2D-BBCD-9A2F-188E-269226888D18}"/>
          </ac:spMkLst>
        </pc:spChg>
        <pc:spChg chg="mod">
          <ac:chgData name="Travid Pei" userId="8224580ed5d7ff07" providerId="LiveId" clId="{3BE5EFD5-4C8C-4D05-9DB9-DAF39B50C92A}" dt="2023-12-21T14:32:33.992" v="7454" actId="20577"/>
          <ac:spMkLst>
            <pc:docMk/>
            <pc:sldMk cId="2100811722" sldId="266"/>
            <ac:spMk id="24" creationId="{650CCB9D-FDC6-A383-B5B5-04600234A6B5}"/>
          </ac:spMkLst>
        </pc:spChg>
        <pc:spChg chg="mod">
          <ac:chgData name="Travid Pei" userId="8224580ed5d7ff07" providerId="LiveId" clId="{3BE5EFD5-4C8C-4D05-9DB9-DAF39B50C92A}" dt="2023-12-04T16:37:36.330" v="7281" actId="1035"/>
          <ac:spMkLst>
            <pc:docMk/>
            <pc:sldMk cId="2100811722" sldId="266"/>
            <ac:spMk id="26" creationId="{02888962-58D8-D42B-A1DA-6B6B65B19D81}"/>
          </ac:spMkLst>
        </pc:spChg>
        <pc:picChg chg="mod">
          <ac:chgData name="Travid Pei" userId="8224580ed5d7ff07" providerId="LiveId" clId="{3BE5EFD5-4C8C-4D05-9DB9-DAF39B50C92A}" dt="2023-12-04T16:37:42.817" v="7299" actId="1038"/>
          <ac:picMkLst>
            <pc:docMk/>
            <pc:sldMk cId="2100811722" sldId="266"/>
            <ac:picMk id="25" creationId="{37EE7E44-6A85-92DC-2590-833AC2B3C793}"/>
          </ac:picMkLst>
        </pc:picChg>
      </pc:sldChg>
      <pc:sldChg chg="addSp delSp modSp add mod modAnim modNotesTx">
        <pc:chgData name="Travid Pei" userId="8224580ed5d7ff07" providerId="LiveId" clId="{3BE5EFD5-4C8C-4D05-9DB9-DAF39B50C92A}" dt="2023-12-14T03:20:32.352" v="7443" actId="12"/>
        <pc:sldMkLst>
          <pc:docMk/>
          <pc:sldMk cId="888390214" sldId="267"/>
        </pc:sldMkLst>
        <pc:spChg chg="add mod">
          <ac:chgData name="Travid Pei" userId="8224580ed5d7ff07" providerId="LiveId" clId="{3BE5EFD5-4C8C-4D05-9DB9-DAF39B50C92A}" dt="2023-12-03T11:47:06.651" v="7145"/>
          <ac:spMkLst>
            <pc:docMk/>
            <pc:sldMk cId="888390214" sldId="267"/>
            <ac:spMk id="4" creationId="{E2374A8D-464B-A034-6555-07866337C5FC}"/>
          </ac:spMkLst>
        </pc:spChg>
        <pc:spChg chg="add mod">
          <ac:chgData name="Travid Pei" userId="8224580ed5d7ff07" providerId="LiveId" clId="{3BE5EFD5-4C8C-4D05-9DB9-DAF39B50C92A}" dt="2023-12-03T12:07:25.204" v="7167" actId="20577"/>
          <ac:spMkLst>
            <pc:docMk/>
            <pc:sldMk cId="888390214" sldId="267"/>
            <ac:spMk id="5" creationId="{7CE77495-1F2E-CFFF-DFE1-DBA70F522A7C}"/>
          </ac:spMkLst>
        </pc:spChg>
        <pc:spChg chg="mod">
          <ac:chgData name="Travid Pei" userId="8224580ed5d7ff07" providerId="LiveId" clId="{3BE5EFD5-4C8C-4D05-9DB9-DAF39B50C92A}" dt="2023-12-04T08:40:24.544" v="7236" actId="14100"/>
          <ac:spMkLst>
            <pc:docMk/>
            <pc:sldMk cId="888390214" sldId="267"/>
            <ac:spMk id="9" creationId="{7E28E29F-5255-6A5D-32E1-8DBA279BCF0A}"/>
          </ac:spMkLst>
        </pc:spChg>
        <pc:spChg chg="mod">
          <ac:chgData name="Travid Pei" userId="8224580ed5d7ff07" providerId="LiveId" clId="{3BE5EFD5-4C8C-4D05-9DB9-DAF39B50C92A}" dt="2023-12-03T11:31:16.449" v="6911" actId="1036"/>
          <ac:spMkLst>
            <pc:docMk/>
            <pc:sldMk cId="888390214" sldId="267"/>
            <ac:spMk id="10" creationId="{7AD1EB4F-4421-587B-AF0B-E2CFFD14FB14}"/>
          </ac:spMkLst>
        </pc:spChg>
        <pc:spChg chg="mod">
          <ac:chgData name="Travid Pei" userId="8224580ed5d7ff07" providerId="LiveId" clId="{3BE5EFD5-4C8C-4D05-9DB9-DAF39B50C92A}" dt="2023-12-03T11:31:24.654" v="6935" actId="1036"/>
          <ac:spMkLst>
            <pc:docMk/>
            <pc:sldMk cId="888390214" sldId="267"/>
            <ac:spMk id="12" creationId="{EE13861A-AA61-F81D-5822-30434339B066}"/>
          </ac:spMkLst>
        </pc:spChg>
        <pc:spChg chg="mod">
          <ac:chgData name="Travid Pei" userId="8224580ed5d7ff07" providerId="LiveId" clId="{3BE5EFD5-4C8C-4D05-9DB9-DAF39B50C92A}" dt="2023-12-14T03:20:32.352" v="7443" actId="12"/>
          <ac:spMkLst>
            <pc:docMk/>
            <pc:sldMk cId="888390214" sldId="267"/>
            <ac:spMk id="18" creationId="{F97CC947-BBB0-F547-3AB6-D50803B4A4BF}"/>
          </ac:spMkLst>
        </pc:spChg>
        <pc:spChg chg="mod">
          <ac:chgData name="Travid Pei" userId="8224580ed5d7ff07" providerId="LiveId" clId="{3BE5EFD5-4C8C-4D05-9DB9-DAF39B50C92A}" dt="2023-12-03T11:29:32.040" v="6883" actId="1076"/>
          <ac:spMkLst>
            <pc:docMk/>
            <pc:sldMk cId="888390214" sldId="267"/>
            <ac:spMk id="20" creationId="{5F77DBC1-69E3-16D5-622E-A68898148ECC}"/>
          </ac:spMkLst>
        </pc:spChg>
        <pc:graphicFrameChg chg="mod">
          <ac:chgData name="Travid Pei" userId="8224580ed5d7ff07" providerId="LiveId" clId="{3BE5EFD5-4C8C-4D05-9DB9-DAF39B50C92A}" dt="2023-12-03T11:32:02.708" v="6938" actId="14100"/>
          <ac:graphicFrameMkLst>
            <pc:docMk/>
            <pc:sldMk cId="888390214" sldId="267"/>
            <ac:graphicFrameMk id="7" creationId="{2FD0A00E-5606-A51D-4377-048364595B63}"/>
          </ac:graphicFrameMkLst>
        </pc:graphicFrameChg>
        <pc:graphicFrameChg chg="del">
          <ac:chgData name="Travid Pei" userId="8224580ed5d7ff07" providerId="LiveId" clId="{3BE5EFD5-4C8C-4D05-9DB9-DAF39B50C92A}" dt="2023-12-03T11:26:40.598" v="6845" actId="478"/>
          <ac:graphicFrameMkLst>
            <pc:docMk/>
            <pc:sldMk cId="888390214" sldId="267"/>
            <ac:graphicFrameMk id="14" creationId="{A95AA078-BA20-63E7-B436-D763B872DD6F}"/>
          </ac:graphicFrameMkLst>
        </pc:graphicFrameChg>
        <pc:picChg chg="mod">
          <ac:chgData name="Travid Pei" userId="8224580ed5d7ff07" providerId="LiveId" clId="{3BE5EFD5-4C8C-4D05-9DB9-DAF39B50C92A}" dt="2023-12-03T11:29:32.040" v="6883" actId="1076"/>
          <ac:picMkLst>
            <pc:docMk/>
            <pc:sldMk cId="888390214" sldId="267"/>
            <ac:picMk id="19" creationId="{5EE3D2A0-FC8C-7007-2F0F-8153CB1C936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34B55B-B9A1-4387-8EB6-B40F73772DE4}" type="datetimeFigureOut">
              <a:rPr lang="zh-CN" altLang="en-US" smtClean="0"/>
              <a:t>2023/12/21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2AD89-5145-47F8-8759-0CEABDBEB539}" type="slidenum">
              <a:rPr lang="zh-CN" altLang="en-US" smtClean="0"/>
              <a:t>‹#›</a:t>
            </a:fld>
            <a:endParaRPr lang="zh-CN" altLang="en-US"/>
          </a:p>
        </p:txBody>
      </p:sp>
    </p:spTree>
    <p:extLst>
      <p:ext uri="{BB962C8B-B14F-4D97-AF65-F5344CB8AC3E}">
        <p14:creationId xmlns:p14="http://schemas.microsoft.com/office/powerpoint/2010/main" val="132604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morning, professors.</a:t>
            </a:r>
          </a:p>
          <a:p>
            <a:r>
              <a:rPr lang="en-US" altLang="zh-CN" dirty="0"/>
              <a:t>I am Shuwei Pei from university of science and technology Beijing, please feel free call me Travid</a:t>
            </a:r>
          </a:p>
          <a:p>
            <a:r>
              <a:rPr lang="en-US" altLang="zh-CN" dirty="0"/>
              <a:t>Today, I am going to make an introduction regarding academic and research background. Hope we can have a further discussion.</a:t>
            </a:r>
            <a:endParaRPr lang="zh-CN" altLang="en-US" dirty="0"/>
          </a:p>
        </p:txBody>
      </p:sp>
      <p:sp>
        <p:nvSpPr>
          <p:cNvPr id="4" name="灯片编号占位符 3"/>
          <p:cNvSpPr>
            <a:spLocks noGrp="1"/>
          </p:cNvSpPr>
          <p:nvPr>
            <p:ph type="sldNum" sz="quarter" idx="5"/>
          </p:nvPr>
        </p:nvSpPr>
        <p:spPr/>
        <p:txBody>
          <a:bodyPr/>
          <a:lstStyle/>
          <a:p>
            <a:fld id="{1E12AD89-5145-47F8-8759-0CEABDBEB539}" type="slidenum">
              <a:rPr lang="zh-CN" altLang="en-US" smtClean="0"/>
              <a:t>1</a:t>
            </a:fld>
            <a:endParaRPr lang="zh-CN" altLang="en-US"/>
          </a:p>
        </p:txBody>
      </p:sp>
    </p:spTree>
    <p:extLst>
      <p:ext uri="{BB962C8B-B14F-4D97-AF65-F5344CB8AC3E}">
        <p14:creationId xmlns:p14="http://schemas.microsoft.com/office/powerpoint/2010/main" val="385519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000000"/>
                </a:solidFill>
                <a:effectLst/>
                <a:latin typeface="Times New Roman" panose="02020603050405020304" pitchFamily="18" charset="0"/>
                <a:ea typeface="等线" panose="02010600030101010101" pitchFamily="2" charset="-122"/>
              </a:rPr>
              <a:t>I </a:t>
            </a:r>
            <a:r>
              <a:rPr lang="en-US" altLang="zh-CN" sz="1200" dirty="0">
                <a:solidFill>
                  <a:srgbClr val="000000"/>
                </a:solidFill>
                <a:effectLst/>
                <a:latin typeface="Times New Roman" panose="02020603050405020304" pitchFamily="18" charset="0"/>
                <a:ea typeface="等线" panose="02010600030101010101" pitchFamily="2" charset="-122"/>
              </a:rPr>
              <a:t>received the B.S. degree in 2021 from the School of Mechanical Engineering, University of Science and Technology Beijing, Beijing, China, where I am currently working toward the M.S. degree with the School of Mechanical Engineering.  I had a chance to be selected as an exchange student to Taipei Taiwan, where I have learnt some language skills.</a:t>
            </a:r>
          </a:p>
          <a:p>
            <a:r>
              <a:rPr lang="en-US" altLang="zh-CN" sz="1200" dirty="0">
                <a:latin typeface="Times New Roman" panose="02020603050405020304" pitchFamily="18" charset="0"/>
                <a:cs typeface="Times New Roman" panose="02020603050405020304" pitchFamily="18" charset="0"/>
              </a:rPr>
              <a:t>Currently, I am Looking for a PhD position for fall 2024.</a:t>
            </a:r>
            <a:endParaRPr lang="zh-CN"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E12AD89-5145-47F8-8759-0CEABDBEB539}" type="slidenum">
              <a:rPr lang="zh-CN" altLang="en-US" smtClean="0"/>
              <a:t>2</a:t>
            </a:fld>
            <a:endParaRPr lang="zh-CN" altLang="en-US"/>
          </a:p>
        </p:txBody>
      </p:sp>
    </p:spTree>
    <p:extLst>
      <p:ext uri="{BB962C8B-B14F-4D97-AF65-F5344CB8AC3E}">
        <p14:creationId xmlns:p14="http://schemas.microsoft.com/office/powerpoint/2010/main" val="3674947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have written 2 essays and participated 2 projects</a:t>
            </a:r>
          </a:p>
          <a:p>
            <a:r>
              <a:rPr lang="en-US" altLang="zh-CN" dirty="0"/>
              <a:t>Tittle: we proposed a multi-objective optimization method for autonomous vehicles. In conventional mining transportation, the overall transport cost is mainly related to the energy consumption, including the fuel and electricity.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latin typeface="Times New Roman" panose="02020603050405020304" pitchFamily="18" charset="0"/>
                <a:cs typeface="Times New Roman" panose="02020603050405020304" pitchFamily="18" charset="0"/>
              </a:rPr>
              <a:t>Outcome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latin typeface="Times New Roman" panose="02020603050405020304" pitchFamily="18" charset="0"/>
                <a:cs typeface="Times New Roman" panose="02020603050405020304" pitchFamily="18" charset="0"/>
              </a:rPr>
              <a:t>Compared with the single energy objective optimization. It can use the fewer time and run faster, with less velocity fluctuations.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latin typeface="Times New Roman" panose="02020603050405020304" pitchFamily="18" charset="0"/>
                <a:cs typeface="Times New Roman" panose="02020603050405020304" pitchFamily="18" charset="0"/>
              </a:rPr>
              <a:t>If it was the electrical car, the battery will be protected properly. The capacity loss will be reduced.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a:latin typeface="Times New Roman" panose="02020603050405020304" pitchFamily="18" charset="0"/>
                <a:cs typeface="Times New Roman" panose="02020603050405020304" pitchFamily="18" charset="0"/>
              </a:rPr>
              <a:t>All in all, this method will be more suitable for the mining transportation. And it can give some guidance and reference for the mining company.</a:t>
            </a:r>
            <a:br>
              <a:rPr lang="en-US" altLang="zh-CN" dirty="0"/>
            </a:br>
            <a:endParaRPr lang="en-US" altLang="zh-CN" dirty="0"/>
          </a:p>
          <a:p>
            <a:r>
              <a:rPr lang="en-US" altLang="zh-CN" dirty="0"/>
              <a:t>Method,</a:t>
            </a:r>
          </a:p>
          <a:p>
            <a:r>
              <a:rPr lang="en-US" altLang="zh-CN" sz="1200" b="0" i="0" u="none" dirty="0">
                <a:solidFill>
                  <a:srgbClr val="000000"/>
                </a:solidFill>
                <a:latin typeface="Times New Roman" panose="02020603050405020304" pitchFamily="18" charset="0"/>
                <a:cs typeface="Times New Roman" panose="02020603050405020304" pitchFamily="18" charset="0"/>
              </a:rPr>
              <a:t>A multi objective target equation was constructed in this study. The parameter can be adapted according to the environments.</a:t>
            </a:r>
          </a:p>
          <a:p>
            <a:r>
              <a:rPr lang="en-US" altLang="zh-CN" sz="1200" b="0" i="0" u="none" dirty="0">
                <a:solidFill>
                  <a:srgbClr val="000000"/>
                </a:solidFill>
                <a:latin typeface="Times New Roman" panose="02020603050405020304" pitchFamily="18" charset="0"/>
                <a:cs typeface="Times New Roman" panose="02020603050405020304" pitchFamily="18" charset="0"/>
              </a:rPr>
              <a:t>It include </a:t>
            </a:r>
            <a:r>
              <a:rPr lang="en-US" altLang="zh-CN" sz="1200" i="1" u="sng" dirty="0">
                <a:solidFill>
                  <a:srgbClr val="000000"/>
                </a:solidFill>
                <a:latin typeface="Times New Roman" panose="02020603050405020304" pitchFamily="18" charset="0"/>
                <a:cs typeface="Times New Roman" panose="02020603050405020304" pitchFamily="18" charset="0"/>
              </a:rPr>
              <a:t>energy, travel efficiency, and battery health </a:t>
            </a:r>
            <a:r>
              <a:rPr lang="en-US" altLang="zh-CN" sz="1200" dirty="0">
                <a:solidFill>
                  <a:srgbClr val="000000"/>
                </a:solidFill>
                <a:latin typeface="Times New Roman" panose="02020603050405020304" pitchFamily="18" charset="0"/>
                <a:cs typeface="Times New Roman" panose="02020603050405020304" pitchFamily="18" charset="0"/>
              </a:rPr>
              <a:t>(EV). The battery is specialized for the electric car. </a:t>
            </a:r>
          </a:p>
          <a:p>
            <a:r>
              <a:rPr lang="en-US" altLang="zh-CN" sz="1200" dirty="0">
                <a:solidFill>
                  <a:srgbClr val="000000"/>
                </a:solidFill>
                <a:latin typeface="Times New Roman" panose="02020603050405020304" pitchFamily="18" charset="0"/>
                <a:cs typeface="Times New Roman" panose="02020603050405020304" pitchFamily="18" charset="0"/>
              </a:rPr>
              <a:t>Dynamic Programming algorithm is used to search the best velocity.  The goal is to minimize the cost equation.</a:t>
            </a:r>
          </a:p>
          <a:p>
            <a:pPr marL="171450" indent="-171450">
              <a:buFont typeface="Arial" panose="020B0604020202020204" pitchFamily="34" charset="0"/>
              <a:buChar char="•"/>
            </a:pPr>
            <a:r>
              <a:rPr lang="en-US" altLang="zh-CN" sz="1200" dirty="0">
                <a:solidFill>
                  <a:srgbClr val="000000"/>
                </a:solidFill>
                <a:latin typeface="Times New Roman" panose="02020603050405020304" pitchFamily="18" charset="0"/>
                <a:cs typeface="Times New Roman" panose="02020603050405020304" pitchFamily="18" charset="0"/>
              </a:rPr>
              <a:t>Firstly, The geography information was obtained including the grade and distance. </a:t>
            </a:r>
          </a:p>
          <a:p>
            <a:pPr marL="171450" indent="-171450">
              <a:buFont typeface="Arial" panose="020B0604020202020204" pitchFamily="34" charset="0"/>
              <a:buChar char="•"/>
            </a:pPr>
            <a:r>
              <a:rPr lang="en-US" altLang="zh-CN" sz="1200" dirty="0">
                <a:solidFill>
                  <a:srgbClr val="000000"/>
                </a:solidFill>
                <a:latin typeface="Times New Roman" panose="02020603050405020304" pitchFamily="18" charset="0"/>
                <a:cs typeface="Times New Roman" panose="02020603050405020304" pitchFamily="18" charset="0"/>
              </a:rPr>
              <a:t>Secondly, we try to model the vehicle according to the powertrain configuration, which would be the foundation for us to get the real Time and Energy consumption.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dirty="0">
                <a:latin typeface="Times New Roman" panose="02020603050405020304" pitchFamily="18" charset="0"/>
                <a:cs typeface="Times New Roman" panose="02020603050405020304" pitchFamily="18" charset="0"/>
              </a:rPr>
              <a:t>After that, the Route will be divided into sub-sections in terms of the fixed distance. During each small segment. We will search for best velocity and calculate all the possible velocity’s consumption and costs. They will find the best velocity which can minimize the objective function. The process will be calculated step by step, until get the end of the route.  The best velocity can be got in </a:t>
            </a:r>
            <a:r>
              <a:rPr lang="en-US" altLang="zh-CN" sz="1200" b="0">
                <a:latin typeface="Times New Roman" panose="02020603050405020304" pitchFamily="18" charset="0"/>
                <a:cs typeface="Times New Roman" panose="02020603050405020304" pitchFamily="18" charset="0"/>
              </a:rPr>
              <a:t>this way.</a:t>
            </a:r>
            <a:endParaRPr lang="en-US" altLang="zh-CN" sz="1200" b="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a:latin typeface="Times New Roman" panose="02020603050405020304" pitchFamily="18" charset="0"/>
                <a:cs typeface="Times New Roman" panose="02020603050405020304" pitchFamily="18" charset="0"/>
              </a:rPr>
              <a:t>The best trajectory is extracted.</a:t>
            </a:r>
          </a:p>
          <a:p>
            <a:endParaRPr lang="zh-CN" altLang="en-US" dirty="0"/>
          </a:p>
        </p:txBody>
      </p:sp>
      <p:sp>
        <p:nvSpPr>
          <p:cNvPr id="4" name="灯片编号占位符 3"/>
          <p:cNvSpPr>
            <a:spLocks noGrp="1"/>
          </p:cNvSpPr>
          <p:nvPr>
            <p:ph type="sldNum" sz="quarter" idx="5"/>
          </p:nvPr>
        </p:nvSpPr>
        <p:spPr/>
        <p:txBody>
          <a:bodyPr/>
          <a:lstStyle/>
          <a:p>
            <a:fld id="{1E12AD89-5145-47F8-8759-0CEABDBEB539}" type="slidenum">
              <a:rPr lang="zh-CN" altLang="en-US" smtClean="0"/>
              <a:t>3</a:t>
            </a:fld>
            <a:endParaRPr lang="zh-CN" altLang="en-US"/>
          </a:p>
        </p:txBody>
      </p:sp>
    </p:spTree>
    <p:extLst>
      <p:ext uri="{BB962C8B-B14F-4D97-AF65-F5344CB8AC3E}">
        <p14:creationId xmlns:p14="http://schemas.microsoft.com/office/powerpoint/2010/main" val="2314169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In mining operations, queuing for loading accounts for the most time for trucks, resulting in the inefficiency of the dispatching system.</a:t>
            </a:r>
          </a:p>
          <a:p>
            <a:pPr marL="0" indent="0">
              <a:buFont typeface="Arial" panose="020B0604020202020204" pitchFamily="34" charset="0"/>
              <a:buNone/>
            </a:pPr>
            <a:r>
              <a:rPr lang="en-US" altLang="zh-CN" dirty="0"/>
              <a:t>we try to design a dispatching system to alleviate the queuing situation.</a:t>
            </a:r>
            <a:br>
              <a:rPr lang="en-US" altLang="zh-CN" dirty="0"/>
            </a:br>
            <a:endParaRPr lang="en-US" altLang="zh-CN" dirty="0"/>
          </a:p>
          <a:p>
            <a:pPr marL="0" indent="0">
              <a:buFont typeface="Arial" panose="020B0604020202020204" pitchFamily="34" charset="0"/>
              <a:buNone/>
            </a:pPr>
            <a:r>
              <a:rPr lang="en-US" altLang="zh-CN" dirty="0"/>
              <a:t>Method:</a:t>
            </a:r>
          </a:p>
          <a:p>
            <a:pPr marL="0" indent="0">
              <a:buFont typeface="Arial" panose="020B0604020202020204" pitchFamily="34" charset="0"/>
              <a:buNone/>
            </a:pPr>
            <a:r>
              <a:rPr lang="en-US" altLang="zh-CN" dirty="0"/>
              <a:t>The mathematical modelled is set up according to the physical constraints. There are basically two aims that need to be optimized.</a:t>
            </a:r>
          </a:p>
          <a:p>
            <a:pPr marL="0" indent="0">
              <a:buFont typeface="Arial" panose="020B0604020202020204" pitchFamily="34" charset="0"/>
              <a:buNone/>
            </a:pPr>
            <a:r>
              <a:rPr lang="en-US" altLang="zh-CN" dirty="0"/>
              <a:t>The first is set for the Queueing time for the dump and loading position. The second is established for minimizing the transporting time.</a:t>
            </a:r>
          </a:p>
          <a:p>
            <a:pPr marL="0" indent="0">
              <a:buFont typeface="Arial" panose="020B0604020202020204" pitchFamily="34" charset="0"/>
              <a:buNone/>
            </a:pPr>
            <a:r>
              <a:rPr lang="en-US" altLang="zh-CN" dirty="0"/>
              <a:t>I used the python and Pytorch to program the learning lased simulation system</a:t>
            </a:r>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Outcome</a:t>
            </a:r>
          </a:p>
          <a:p>
            <a:pPr marL="0" indent="0">
              <a:buFont typeface="Arial" panose="020B0604020202020204" pitchFamily="34" charset="0"/>
              <a:buNone/>
            </a:pPr>
            <a:r>
              <a:rPr lang="en-US" altLang="zh-CN" dirty="0"/>
              <a:t>Compared the fixed conventional dispatching system</a:t>
            </a:r>
          </a:p>
          <a:p>
            <a:pPr marL="171450" indent="-171450">
              <a:buFont typeface="Arial" panose="020B0604020202020204" pitchFamily="34" charset="0"/>
              <a:buChar char="•"/>
            </a:pPr>
            <a:r>
              <a:rPr lang="en-US" altLang="zh-CN" dirty="0"/>
              <a:t>10% reduction in energy consumption because of the velocity optimization.</a:t>
            </a:r>
          </a:p>
          <a:p>
            <a:pPr marL="171450" indent="-171450">
              <a:buFont typeface="Arial" panose="020B0604020202020204" pitchFamily="34" charset="0"/>
              <a:buChar char="•"/>
            </a:pPr>
            <a:r>
              <a:rPr lang="en-US" altLang="zh-CN" dirty="0"/>
              <a:t>The queue time in the dump and shovel site decreased significantly, resulting in  3k ton increase in production</a:t>
            </a:r>
          </a:p>
          <a:p>
            <a:pPr marL="171450" indent="-171450">
              <a:buFont typeface="Arial" panose="020B0604020202020204" pitchFamily="34" charset="0"/>
              <a:buChar char="•"/>
            </a:pPr>
            <a:r>
              <a:rPr lang="en-US" altLang="zh-CN" dirty="0"/>
              <a:t>It generate more balanced tasks compared with Fixed Schedule. It will improve the usage for the road.</a:t>
            </a:r>
          </a:p>
          <a:p>
            <a:pPr marL="171450" indent="-171450">
              <a:buFont typeface="Arial" panose="020B0604020202020204" pitchFamily="34" charset="0"/>
              <a:buChar char="•"/>
            </a:pPr>
            <a:r>
              <a:rPr lang="en-US" altLang="zh-CN" dirty="0"/>
              <a:t>Additionally, it can show some robustness in handling some truck failure.</a:t>
            </a:r>
          </a:p>
          <a:p>
            <a:pPr marL="0" indent="0">
              <a:buFont typeface="Arial" panose="020B0604020202020204" pitchFamily="34" charset="0"/>
              <a:buNone/>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E12AD89-5145-47F8-8759-0CEABDBEB539}" type="slidenum">
              <a:rPr lang="zh-CN" altLang="en-US" smtClean="0"/>
              <a:t>4</a:t>
            </a:fld>
            <a:endParaRPr lang="zh-CN" altLang="en-US"/>
          </a:p>
        </p:txBody>
      </p:sp>
    </p:spTree>
    <p:extLst>
      <p:ext uri="{BB962C8B-B14F-4D97-AF65-F5344CB8AC3E}">
        <p14:creationId xmlns:p14="http://schemas.microsoft.com/office/powerpoint/2010/main" val="1519706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Firstly, Multi-agent reinforcement learning method was involved in this study. Each truck was seen as an individual agent. And the action is the next dump site or loading position. We need capture the truck queue numbers and queueing conditions at each dump site and load site as observation state.</a:t>
            </a:r>
          </a:p>
          <a:p>
            <a:pPr marL="171450" indent="-171450">
              <a:buFont typeface="Arial" panose="020B0604020202020204" pitchFamily="34" charset="0"/>
              <a:buChar char="•"/>
            </a:pPr>
            <a:r>
              <a:rPr lang="en-US" altLang="zh-CN" dirty="0"/>
              <a:t>The reinforcement learning system adopted the Deep Q learning network. </a:t>
            </a:r>
          </a:p>
          <a:p>
            <a:pPr marL="171450" indent="-171450">
              <a:buFont typeface="Arial" panose="020B0604020202020204" pitchFamily="34" charset="0"/>
              <a:buChar char="•"/>
            </a:pPr>
            <a:r>
              <a:rPr lang="en-US" altLang="zh-CN" dirty="0"/>
              <a:t>It will give the best action to each truck when they finished their task according to the observation.</a:t>
            </a:r>
          </a:p>
          <a:p>
            <a:pPr marL="171450" indent="-171450">
              <a:buFont typeface="Arial" panose="020B0604020202020204" pitchFamily="34" charset="0"/>
              <a:buChar char="•"/>
            </a:pPr>
            <a:r>
              <a:rPr lang="en-US" altLang="zh-CN" dirty="0"/>
              <a:t>When the truck gets the action, they will go the assigned destination. During the travel, the truck will run will the best velocity which is also the velocity optimization method in my first paper.</a:t>
            </a:r>
          </a:p>
          <a:p>
            <a:pPr marL="171450" indent="-171450">
              <a:buFont typeface="Arial" panose="020B0604020202020204" pitchFamily="34" charset="0"/>
              <a:buChar char="•"/>
            </a:pPr>
            <a:r>
              <a:rPr lang="en-US" altLang="zh-CN" dirty="0"/>
              <a:t>When the truck finished the task, the system will calculate the reward for this action to check if it was good enough. The DQN system will self update through the quantities of experiments actions and rewards. Then it will take the right action gradually and gradually.</a:t>
            </a:r>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1E12AD89-5145-47F8-8759-0CEABDBEB539}" type="slidenum">
              <a:rPr lang="zh-CN" altLang="en-US" smtClean="0"/>
              <a:t>5</a:t>
            </a:fld>
            <a:endParaRPr lang="zh-CN" altLang="en-US"/>
          </a:p>
        </p:txBody>
      </p:sp>
    </p:spTree>
    <p:extLst>
      <p:ext uri="{BB962C8B-B14F-4D97-AF65-F5344CB8AC3E}">
        <p14:creationId xmlns:p14="http://schemas.microsoft.com/office/powerpoint/2010/main" val="1834319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600"/>
              </a:spcBef>
            </a:pPr>
            <a:r>
              <a:rPr lang="en-US" altLang="zh-CN" dirty="0"/>
              <a:t>Apart from the above 2 papers. I also was involved some cooperation project with my supervisor.</a:t>
            </a:r>
            <a:br>
              <a:rPr lang="en-US" altLang="zh-CN" dirty="0"/>
            </a:br>
            <a:r>
              <a:rPr lang="en-US" altLang="zh-CN" dirty="0"/>
              <a:t>this is cooperated with companies to solve the mining transportation problems</a:t>
            </a:r>
          </a:p>
          <a:p>
            <a:pPr>
              <a:spcBef>
                <a:spcPts val="600"/>
              </a:spcBef>
            </a:pPr>
            <a:br>
              <a:rPr lang="en-US" altLang="zh-CN" dirty="0"/>
            </a:br>
            <a:r>
              <a:rPr lang="en-US" altLang="zh-CN" dirty="0">
                <a:latin typeface="Times New Roman" panose="02020603050405020304" pitchFamily="18" charset="0"/>
                <a:cs typeface="Times New Roman" panose="02020603050405020304" pitchFamily="18" charset="0"/>
              </a:rPr>
              <a:t>1. Designed a solution for battery exchange transfer system, remote control, and installed the various sensors. </a:t>
            </a:r>
          </a:p>
          <a:p>
            <a:pPr>
              <a:spcBef>
                <a:spcPts val="600"/>
              </a:spcBef>
            </a:pPr>
            <a:r>
              <a:rPr lang="en-US" altLang="zh-CN" dirty="0">
                <a:latin typeface="Times New Roman" panose="02020603050405020304" pitchFamily="18" charset="0"/>
                <a:cs typeface="Times New Roman" panose="02020603050405020304" pitchFamily="18" charset="0"/>
              </a:rPr>
              <a:t>2. Analyzed and diagnosed the breakdown of autonomous vehicle, including TCS track , EBS  braking and Hydraulic steering system.</a:t>
            </a:r>
          </a:p>
          <a:p>
            <a:pPr>
              <a:spcBef>
                <a:spcPts val="600"/>
              </a:spcBef>
            </a:pPr>
            <a:r>
              <a:rPr lang="en-US" altLang="zh-CN" dirty="0">
                <a:latin typeface="Times New Roman" panose="02020603050405020304" pitchFamily="18" charset="0"/>
                <a:cs typeface="Times New Roman" panose="02020603050405020304" pitchFamily="18" charset="0"/>
              </a:rPr>
              <a:t>3. Dispatched 10 vehicles in a closed mining area by using the intelligent system in real-time. Enhanced the full-time autonomous operation capability to reach more than 120% of the manual by EV trucks</a:t>
            </a:r>
          </a:p>
          <a:p>
            <a:pPr>
              <a:spcBef>
                <a:spcPts val="600"/>
              </a:spcBef>
            </a:pPr>
            <a:endParaRPr lang="en-US" altLang="zh-CN" dirty="0"/>
          </a:p>
          <a:p>
            <a:pPr>
              <a:spcBef>
                <a:spcPts val="600"/>
              </a:spcBef>
            </a:pPr>
            <a:r>
              <a:rPr lang="en-US" altLang="zh-CN" dirty="0"/>
              <a:t>It improved the existing transportation and production and safety, efficiency.</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1" u="sng" dirty="0">
                <a:solidFill>
                  <a:srgbClr val="000000"/>
                </a:solidFill>
                <a:latin typeface="Times New Roman" panose="02020603050405020304" pitchFamily="18" charset="0"/>
                <a:cs typeface="Times New Roman" panose="02020603050405020304" pitchFamily="18" charset="0"/>
              </a:rPr>
              <a:t>energy, efficiency, and battery health </a:t>
            </a:r>
            <a:r>
              <a:rPr lang="en-US" altLang="zh-CN" sz="1200" dirty="0">
                <a:solidFill>
                  <a:srgbClr val="000000"/>
                </a:solidFill>
                <a:latin typeface="Times New Roman" panose="02020603050405020304" pitchFamily="18" charset="0"/>
                <a:cs typeface="Times New Roman" panose="02020603050405020304" pitchFamily="18" charset="0"/>
              </a:rPr>
              <a:t>(EV).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Times New Roman" panose="02020603050405020304" pitchFamily="18" charset="0"/>
                <a:cs typeface="Times New Roman" panose="02020603050405020304" pitchFamily="18" charset="0"/>
              </a:rPr>
              <a:t>Another is a student research program. </a:t>
            </a:r>
          </a:p>
          <a:p>
            <a:pPr algn="l">
              <a:buFont typeface="Arial" panose="020B0604020202020204" pitchFamily="34" charset="0"/>
              <a:buChar char="•"/>
            </a:pPr>
            <a:r>
              <a:rPr lang="en-US" altLang="zh-CN" b="0" i="0" dirty="0">
                <a:solidFill>
                  <a:srgbClr val="727272"/>
                </a:solidFill>
                <a:effectLst/>
                <a:latin typeface="Noto Sans" panose="020B0502040504020204" pitchFamily="34" charset="0"/>
              </a:rPr>
              <a:t>Based on ROS2 in the Ubuntu22.04 system, we have done some Theoretical Research on Autonomous Vehicles.</a:t>
            </a:r>
          </a:p>
          <a:p>
            <a:pPr algn="l">
              <a:buFont typeface="Arial" panose="020B0604020202020204" pitchFamily="34" charset="0"/>
              <a:buChar char="•"/>
            </a:pPr>
            <a:r>
              <a:rPr lang="en-US" altLang="zh-CN" b="0" i="0" dirty="0">
                <a:solidFill>
                  <a:srgbClr val="727272"/>
                </a:solidFill>
                <a:effectLst/>
                <a:latin typeface="Noto Sans" panose="020B0502040504020204" pitchFamily="34" charset="0"/>
              </a:rPr>
              <a:t>We have built some nodes for perception, location, path planning,</a:t>
            </a:r>
          </a:p>
          <a:p>
            <a:pPr algn="l">
              <a:buFont typeface="Arial" panose="020B0604020202020204" pitchFamily="34" charset="0"/>
              <a:buChar char="•"/>
            </a:pPr>
            <a:r>
              <a:rPr lang="en-US" altLang="zh-CN" b="0" i="0" dirty="0">
                <a:solidFill>
                  <a:srgbClr val="727272"/>
                </a:solidFill>
                <a:effectLst/>
                <a:latin typeface="Noto Sans" panose="020B0502040504020204" pitchFamily="34" charset="0"/>
              </a:rPr>
              <a:t>RRT search algorithm was used to find the feasible path, and MPC was used to track and control.</a:t>
            </a:r>
          </a:p>
          <a:p>
            <a:pPr algn="l">
              <a:buFont typeface="Arial" panose="020B0604020202020204" pitchFamily="34" charset="0"/>
              <a:buChar char="•"/>
            </a:pPr>
            <a:r>
              <a:rPr lang="en-US" altLang="zh-CN" b="0" i="0" dirty="0">
                <a:solidFill>
                  <a:srgbClr val="727272"/>
                </a:solidFill>
                <a:effectLst/>
                <a:latin typeface="Noto Sans" panose="020B0502040504020204" pitchFamily="34" charset="0"/>
              </a:rPr>
              <a:t>Tested vehicles in the gazebo simulation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E12AD89-5145-47F8-8759-0CEABDBEB539}" type="slidenum">
              <a:rPr lang="zh-CN" altLang="en-US" smtClean="0"/>
              <a:t>6</a:t>
            </a:fld>
            <a:endParaRPr lang="zh-CN" altLang="en-US"/>
          </a:p>
        </p:txBody>
      </p:sp>
    </p:spTree>
    <p:extLst>
      <p:ext uri="{BB962C8B-B14F-4D97-AF65-F5344CB8AC3E}">
        <p14:creationId xmlns:p14="http://schemas.microsoft.com/office/powerpoint/2010/main" val="1654990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600"/>
              </a:spcBef>
            </a:pPr>
            <a:br>
              <a:rPr lang="en-US" altLang="zh-CN" dirty="0"/>
            </a:br>
            <a:r>
              <a:rPr lang="en-US" altLang="zh-CN" dirty="0"/>
              <a:t>this is cooperated with 3 companies to </a:t>
            </a:r>
            <a:r>
              <a:rPr lang="en-US" altLang="zh-CN" dirty="0" err="1"/>
              <a:t>coolaborate</a:t>
            </a:r>
            <a:endParaRPr lang="en-US" altLang="zh-CN" sz="1200" dirty="0">
              <a:latin typeface="Times New Roman" panose="02020603050405020304" pitchFamily="18" charset="0"/>
              <a:cs typeface="Times New Roman" panose="02020603050405020304" pitchFamily="18" charset="0"/>
            </a:endParaRPr>
          </a:p>
          <a:p>
            <a:endParaRPr lang="en-US" altLang="zh-CN" dirty="0"/>
          </a:p>
          <a:p>
            <a:r>
              <a:rPr lang="en-US" altLang="zh-CN" dirty="0"/>
              <a:t>During some vocation, I have done some part time job in three companies, including the car design and modification, office work and manufacturing. Although it is not very important, it improved my interpersonal skills and more professional guidance.</a:t>
            </a:r>
            <a:endParaRPr lang="zh-CN" altLang="en-US" dirty="0"/>
          </a:p>
        </p:txBody>
      </p:sp>
      <p:sp>
        <p:nvSpPr>
          <p:cNvPr id="4" name="灯片编号占位符 3"/>
          <p:cNvSpPr>
            <a:spLocks noGrp="1"/>
          </p:cNvSpPr>
          <p:nvPr>
            <p:ph type="sldNum" sz="quarter" idx="5"/>
          </p:nvPr>
        </p:nvSpPr>
        <p:spPr/>
        <p:txBody>
          <a:bodyPr/>
          <a:lstStyle/>
          <a:p>
            <a:fld id="{1E12AD89-5145-47F8-8759-0CEABDBEB539}" type="slidenum">
              <a:rPr lang="zh-CN" altLang="en-US" smtClean="0"/>
              <a:t>7</a:t>
            </a:fld>
            <a:endParaRPr lang="zh-CN" altLang="en-US"/>
          </a:p>
        </p:txBody>
      </p:sp>
    </p:spTree>
    <p:extLst>
      <p:ext uri="{BB962C8B-B14F-4D97-AF65-F5344CB8AC3E}">
        <p14:creationId xmlns:p14="http://schemas.microsoft.com/office/powerpoint/2010/main" val="3914472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last, my research interest mainly focus on the following aspects. </a:t>
            </a:r>
          </a:p>
          <a:p>
            <a:r>
              <a:rPr lang="en-US" altLang="zh-CN" dirty="0"/>
              <a:t>But I will Be open to the related area</a:t>
            </a:r>
          </a:p>
          <a:p>
            <a:endParaRPr lang="en-US" altLang="zh-CN" dirty="0"/>
          </a:p>
          <a:p>
            <a:r>
              <a:rPr lang="en-US" altLang="zh-CN" dirty="0"/>
              <a:t>I think I am a highly motivated and responsibility,</a:t>
            </a:r>
          </a:p>
          <a:p>
            <a:endParaRPr lang="en-US" altLang="zh-CN" dirty="0"/>
          </a:p>
          <a:p>
            <a:r>
              <a:rPr lang="en-US" altLang="zh-CN" dirty="0"/>
              <a:t>Handle the complex problem</a:t>
            </a:r>
          </a:p>
          <a:p>
            <a:endParaRPr lang="zh-CN" altLang="en-US" dirty="0"/>
          </a:p>
        </p:txBody>
      </p:sp>
      <p:sp>
        <p:nvSpPr>
          <p:cNvPr id="4" name="灯片编号占位符 3"/>
          <p:cNvSpPr>
            <a:spLocks noGrp="1"/>
          </p:cNvSpPr>
          <p:nvPr>
            <p:ph type="sldNum" sz="quarter" idx="5"/>
          </p:nvPr>
        </p:nvSpPr>
        <p:spPr/>
        <p:txBody>
          <a:bodyPr/>
          <a:lstStyle/>
          <a:p>
            <a:fld id="{1E12AD89-5145-47F8-8759-0CEABDBEB539}" type="slidenum">
              <a:rPr lang="zh-CN" altLang="en-US" smtClean="0"/>
              <a:t>8</a:t>
            </a:fld>
            <a:endParaRPr lang="zh-CN" altLang="en-US"/>
          </a:p>
        </p:txBody>
      </p:sp>
    </p:spTree>
    <p:extLst>
      <p:ext uri="{BB962C8B-B14F-4D97-AF65-F5344CB8AC3E}">
        <p14:creationId xmlns:p14="http://schemas.microsoft.com/office/powerpoint/2010/main" val="66093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comes to an end.</a:t>
            </a:r>
          </a:p>
          <a:p>
            <a:endParaRPr lang="zh-CN" altLang="en-US" dirty="0"/>
          </a:p>
        </p:txBody>
      </p:sp>
      <p:sp>
        <p:nvSpPr>
          <p:cNvPr id="4" name="灯片编号占位符 3"/>
          <p:cNvSpPr>
            <a:spLocks noGrp="1"/>
          </p:cNvSpPr>
          <p:nvPr>
            <p:ph type="sldNum" sz="quarter" idx="5"/>
          </p:nvPr>
        </p:nvSpPr>
        <p:spPr/>
        <p:txBody>
          <a:bodyPr/>
          <a:lstStyle/>
          <a:p>
            <a:fld id="{1E12AD89-5145-47F8-8759-0CEABDBEB539}" type="slidenum">
              <a:rPr lang="zh-CN" altLang="en-US" smtClean="0"/>
              <a:t>9</a:t>
            </a:fld>
            <a:endParaRPr lang="zh-CN" altLang="en-US"/>
          </a:p>
        </p:txBody>
      </p:sp>
    </p:spTree>
    <p:extLst>
      <p:ext uri="{BB962C8B-B14F-4D97-AF65-F5344CB8AC3E}">
        <p14:creationId xmlns:p14="http://schemas.microsoft.com/office/powerpoint/2010/main" val="3860071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3BFD2-3808-D9A6-79C0-4C070882E4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76638EF-ABF8-6062-9314-88634555B1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5BB8D56-41A7-825E-7835-C218820A2617}"/>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BFF725BF-35E9-6869-7284-FEBCCCBEE9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ADC3A4-7386-C121-2257-4A22B3DCFD71}"/>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94423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C6E1A-D797-E3A5-7795-1D03929BCA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938F9A-6326-76C9-7E11-64D2F45C14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A3AF29-575C-F00C-375E-BCE3745381FC}"/>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F13A98D0-0853-DE00-64CE-FAA8138054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74F69C-3B3E-4F81-01DD-86621AFEA1B5}"/>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368975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2B97DED-764F-7F5C-A00D-35F052FA3BD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E109578-F8F4-6AF8-EE00-F79B9A87458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652A41-C66C-F6D2-F9E4-ECD1DE53C45E}"/>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DE3FE9FB-4D07-1BB0-11D3-1180159D4B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95B041-CA3B-7B95-A0FC-6A8881B4FD3A}"/>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212859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737B-5A8C-0D56-497A-B12015F2CC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63935D-163B-F5C1-8C82-C09DD7734D9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382BCD-DE2E-D728-1985-2E3668D61172}"/>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E7C92447-3E53-0B22-5A40-14CA91D9E2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0B77A1-DBFF-244A-59B3-B8CCE027074E}"/>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253182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9D07C-DA6E-06FF-F291-FB60F2C94B5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40AEE5-2E32-C4C2-3806-4FECBDC51C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553095-E325-097F-5BD2-A2E62C8DC507}"/>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6EE8BBBE-BF47-1FF7-BD66-AA31C44FF5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F00C62-C61A-EE86-9B1B-F5CD2708E51D}"/>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113585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8D7CE-B3BF-ADC1-054F-6B365E7B3A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012CFB-77C7-C4AF-5180-1CDF77AADAE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ABC6EA-8D51-E9DB-365B-C2B89FF4949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6C034AD-B44B-175C-1CE9-AC370B6B0148}"/>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6" name="页脚占位符 5">
            <a:extLst>
              <a:ext uri="{FF2B5EF4-FFF2-40B4-BE49-F238E27FC236}">
                <a16:creationId xmlns:a16="http://schemas.microsoft.com/office/drawing/2014/main" id="{4B2B24C2-FDE2-84E9-EDCA-54F64997F15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558E12-2713-1746-C7C7-28BE705532F6}"/>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3062671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D7F1D-4D71-0B84-A1FD-0987A03BB70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395BAF7-B3C1-4A74-528F-72D101D613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234C2B-C8C2-015E-67F8-5F4F5185CD3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4715166-3855-8D43-A1A4-74A7EB69C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8AE310-9212-3986-88E2-D2AFA580340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9CB3B5F-C28D-7A0C-5843-E37546A71865}"/>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8" name="页脚占位符 7">
            <a:extLst>
              <a:ext uri="{FF2B5EF4-FFF2-40B4-BE49-F238E27FC236}">
                <a16:creationId xmlns:a16="http://schemas.microsoft.com/office/drawing/2014/main" id="{B0BC1E32-29D2-E69A-B27A-3E06908CA03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F41EA00-9BC7-9729-E116-C08BF66796D9}"/>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704166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30A5C-4D14-8694-A403-5DA2EA7988C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7CBF4C-4C1D-B397-13E7-EF48953F91AD}"/>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4" name="页脚占位符 3">
            <a:extLst>
              <a:ext uri="{FF2B5EF4-FFF2-40B4-BE49-F238E27FC236}">
                <a16:creationId xmlns:a16="http://schemas.microsoft.com/office/drawing/2014/main" id="{284C27AD-76B1-02C3-F131-39EF87F2B9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CB6CCA-2635-567D-F178-E4D0435AF56E}"/>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3208566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7D479E-60FF-B398-B12B-191AC6262E8D}"/>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3" name="页脚占位符 2">
            <a:extLst>
              <a:ext uri="{FF2B5EF4-FFF2-40B4-BE49-F238E27FC236}">
                <a16:creationId xmlns:a16="http://schemas.microsoft.com/office/drawing/2014/main" id="{5912D7EF-5B81-85CF-EF95-3D9C197F768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AC105A9-5A57-43E5-0AC0-122035721C4E}"/>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3475638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91119-1296-612E-0326-60638C590F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6F0A05-43CE-674C-8884-E87D90D10E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A5F6BF-5F96-A250-879A-068C7328D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B1ABC8-98F6-8479-8B09-A24B8F46A05D}"/>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6" name="页脚占位符 5">
            <a:extLst>
              <a:ext uri="{FF2B5EF4-FFF2-40B4-BE49-F238E27FC236}">
                <a16:creationId xmlns:a16="http://schemas.microsoft.com/office/drawing/2014/main" id="{672DDA7F-39A5-EA87-11EF-0003D86E48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56AA71-ED71-E8F6-C7D7-3A64F5345852}"/>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2268761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28F95-B0F3-F903-FA28-274066684E3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257F533-3F27-FA68-D839-F8A5B8D57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DCB8719-E752-6EB4-C6CD-30B8B101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765832-B8A2-1AB0-7408-952580BD1F79}"/>
              </a:ext>
            </a:extLst>
          </p:cNvPr>
          <p:cNvSpPr>
            <a:spLocks noGrp="1"/>
          </p:cNvSpPr>
          <p:nvPr>
            <p:ph type="dt" sz="half" idx="10"/>
          </p:nvPr>
        </p:nvSpPr>
        <p:spPr/>
        <p:txBody>
          <a:bodyPr/>
          <a:lstStyle/>
          <a:p>
            <a:fld id="{EB3BFB76-C8FD-4900-841D-478AABC824FF}" type="datetimeFigureOut">
              <a:rPr lang="zh-CN" altLang="en-US" smtClean="0"/>
              <a:t>2023/12/21</a:t>
            </a:fld>
            <a:endParaRPr lang="zh-CN" altLang="en-US"/>
          </a:p>
        </p:txBody>
      </p:sp>
      <p:sp>
        <p:nvSpPr>
          <p:cNvPr id="6" name="页脚占位符 5">
            <a:extLst>
              <a:ext uri="{FF2B5EF4-FFF2-40B4-BE49-F238E27FC236}">
                <a16:creationId xmlns:a16="http://schemas.microsoft.com/office/drawing/2014/main" id="{EDDC9C86-780E-974D-F1F9-27306E7302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B68ED4-B9A1-92ED-1EC4-F40C77BAD057}"/>
              </a:ext>
            </a:extLst>
          </p:cNvPr>
          <p:cNvSpPr>
            <a:spLocks noGrp="1"/>
          </p:cNvSpPr>
          <p:nvPr>
            <p:ph type="sldNum" sz="quarter" idx="12"/>
          </p:nvPr>
        </p:nvSpPr>
        <p:spPr/>
        <p:txBody>
          <a:body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1124114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A29B887-5C2D-EA61-AB97-F4963C6C55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AE87A3F-93E9-CB66-73A3-E4C69EEB0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08B0BC-08FA-4161-E6D7-2783C63682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BFB76-C8FD-4900-841D-478AABC824F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A6D8A915-5300-BD3F-8E74-24E93C074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3AFFD3-6470-B0AF-0A64-7319B27667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F4E8F-1198-458D-BC57-A96C89F7AC88}" type="slidenum">
              <a:rPr lang="zh-CN" altLang="en-US" smtClean="0"/>
              <a:t>‹#›</a:t>
            </a:fld>
            <a:endParaRPr lang="zh-CN" altLang="en-US"/>
          </a:p>
        </p:txBody>
      </p:sp>
    </p:spTree>
    <p:extLst>
      <p:ext uri="{BB962C8B-B14F-4D97-AF65-F5344CB8AC3E}">
        <p14:creationId xmlns:p14="http://schemas.microsoft.com/office/powerpoint/2010/main" val="3622583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avidp.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Visio_Drawing.vsdx"/><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travidp.github.i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ravidp.github.io/"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73F24-F39D-DB62-C41C-1EE214EFD573}"/>
              </a:ext>
            </a:extLst>
          </p:cNvPr>
          <p:cNvSpPr>
            <a:spLocks noGrp="1"/>
          </p:cNvSpPr>
          <p:nvPr>
            <p:ph type="ctrTitle"/>
          </p:nvPr>
        </p:nvSpPr>
        <p:spPr>
          <a:xfrm>
            <a:off x="0" y="-564936"/>
            <a:ext cx="12192000" cy="2387600"/>
          </a:xfrm>
        </p:spPr>
        <p:txBody>
          <a:bodyPr/>
          <a:lstStyle/>
          <a:p>
            <a:r>
              <a:rPr lang="en-US" altLang="zh-CN" dirty="0">
                <a:latin typeface="Times New Roman" panose="02020603050405020304" pitchFamily="18" charset="0"/>
                <a:cs typeface="Times New Roman" panose="02020603050405020304" pitchFamily="18" charset="0"/>
              </a:rPr>
              <a:t>Introduction of Research Experience</a:t>
            </a:r>
            <a:endParaRPr lang="zh-CN" altLang="en-US"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0324715E-B6C7-B91A-7123-9FA42E5E928F}"/>
              </a:ext>
            </a:extLst>
          </p:cNvPr>
          <p:cNvSpPr>
            <a:spLocks noGrp="1"/>
          </p:cNvSpPr>
          <p:nvPr>
            <p:ph type="subTitle" idx="1"/>
          </p:nvPr>
        </p:nvSpPr>
        <p:spPr>
          <a:xfrm>
            <a:off x="1524000" y="2132490"/>
            <a:ext cx="9144000" cy="1949653"/>
          </a:xfrm>
        </p:spPr>
        <p:txBody>
          <a:bodyPr>
            <a:norm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Applicant: </a:t>
            </a:r>
            <a:r>
              <a:rPr lang="en-US" altLang="zh-CN" i="1" u="sng" dirty="0">
                <a:latin typeface="Calibri" panose="020F0502020204030204" pitchFamily="34" charset="0"/>
                <a:ea typeface="Calibri" panose="020F0502020204030204" pitchFamily="34" charset="0"/>
                <a:cs typeface="Calibri" panose="020F0502020204030204" pitchFamily="34" charset="0"/>
                <a:hlinkClick r:id="rId3"/>
              </a:rPr>
              <a:t>Shuwei Pei</a:t>
            </a:r>
            <a:endParaRPr lang="en-US" altLang="zh-CN" i="1" u="sng"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University of Science and Technology Beijing</a:t>
            </a:r>
          </a:p>
          <a:p>
            <a:r>
              <a:rPr lang="en-US" altLang="zh-CN" dirty="0">
                <a:latin typeface="Calibri" panose="020F0502020204030204" pitchFamily="34" charset="0"/>
                <a:ea typeface="Calibri" panose="020F0502020204030204" pitchFamily="34" charset="0"/>
                <a:cs typeface="Calibri" panose="020F0502020204030204" pitchFamily="34" charset="0"/>
              </a:rPr>
              <a:t>peishuwei9@live.com</a:t>
            </a:r>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Please feel free call me </a:t>
            </a:r>
            <a:r>
              <a:rPr lang="en-US" altLang="zh-CN" i="1" u="sng" dirty="0">
                <a:latin typeface="Calibri" panose="020F0502020204030204" pitchFamily="34" charset="0"/>
                <a:cs typeface="Calibri" panose="020F0502020204030204" pitchFamily="34" charset="0"/>
              </a:rPr>
              <a:t>Travid</a:t>
            </a:r>
          </a:p>
        </p:txBody>
      </p:sp>
      <p:sp>
        <p:nvSpPr>
          <p:cNvPr id="4" name="圆角矩形 10">
            <a:extLst>
              <a:ext uri="{FF2B5EF4-FFF2-40B4-BE49-F238E27FC236}">
                <a16:creationId xmlns:a16="http://schemas.microsoft.com/office/drawing/2014/main" id="{8F547C87-9C47-C9B0-C84D-AF5A6F8B4F16}"/>
              </a:ext>
              <a:ext uri="{C183D7F6-B498-43B3-948B-1728B52AA6E4}">
                <adec:decorative xmlns:adec="http://schemas.microsoft.com/office/drawing/2017/decorative" val="1"/>
              </a:ext>
            </a:extLst>
          </p:cNvPr>
          <p:cNvSpPr/>
          <p:nvPr/>
        </p:nvSpPr>
        <p:spPr>
          <a:xfrm>
            <a:off x="0" y="4314901"/>
            <a:ext cx="5922288" cy="25430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11">
            <a:extLst>
              <a:ext uri="{FF2B5EF4-FFF2-40B4-BE49-F238E27FC236}">
                <a16:creationId xmlns:a16="http://schemas.microsoft.com/office/drawing/2014/main" id="{8E869144-F14C-F342-C19E-61B37A5197E1}"/>
              </a:ext>
            </a:extLst>
          </p:cNvPr>
          <p:cNvSpPr/>
          <p:nvPr/>
        </p:nvSpPr>
        <p:spPr>
          <a:xfrm>
            <a:off x="6404303" y="4314900"/>
            <a:ext cx="5787697" cy="25430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03482DC-7501-9680-5E35-206DA26EE790}"/>
              </a:ext>
            </a:extLst>
          </p:cNvPr>
          <p:cNvSpPr/>
          <p:nvPr/>
        </p:nvSpPr>
        <p:spPr>
          <a:xfrm>
            <a:off x="211671" y="4333047"/>
            <a:ext cx="5811047" cy="369332"/>
          </a:xfrm>
          <a:prstGeom prst="rect">
            <a:avLst/>
          </a:prstGeom>
        </p:spPr>
        <p:txBody>
          <a:bodyPr wrap="square">
            <a:spAutoFit/>
          </a:bodyPr>
          <a:lstStyle/>
          <a:p>
            <a:r>
              <a:rPr lang="en-US" altLang="zh-CN" dirty="0">
                <a:solidFill>
                  <a:srgbClr val="FF0000"/>
                </a:solidFill>
                <a:latin typeface="Times New Roman" panose="02020603050405020304" pitchFamily="18" charset="0"/>
                <a:ea typeface="Arial Unicode MS" panose="020B0604020202020204" pitchFamily="34" charset="-122"/>
                <a:cs typeface="Times New Roman" panose="02020603050405020304" pitchFamily="18" charset="0"/>
              </a:rPr>
              <a:t>Project 1: Velocity Optimization For Autonomous Vehicles</a:t>
            </a:r>
            <a:endParaRPr lang="zh-CN" altLang="en-US" dirty="0">
              <a:solidFill>
                <a:srgbClr val="FF0000"/>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6775FD66-40E1-B2F4-F5C8-99FB1E305047}"/>
              </a:ext>
            </a:extLst>
          </p:cNvPr>
          <p:cNvSpPr/>
          <p:nvPr/>
        </p:nvSpPr>
        <p:spPr>
          <a:xfrm>
            <a:off x="6727550" y="4333047"/>
            <a:ext cx="6146496" cy="369332"/>
          </a:xfrm>
          <a:prstGeom prst="rect">
            <a:avLst/>
          </a:prstGeom>
        </p:spPr>
        <p:txBody>
          <a:bodyPr wrap="square">
            <a:spAutoFit/>
          </a:bodyPr>
          <a:lstStyle/>
          <a:p>
            <a:r>
              <a:rPr lang="en-US" altLang="zh-CN" dirty="0">
                <a:solidFill>
                  <a:srgbClr val="FF0000"/>
                </a:solidFill>
                <a:latin typeface="Times New Roman" panose="02020603050405020304" pitchFamily="18" charset="0"/>
                <a:ea typeface="Arial Unicode MS" panose="020B0604020202020204" pitchFamily="34" charset="-122"/>
                <a:cs typeface="Times New Roman" panose="02020603050405020304" pitchFamily="18" charset="0"/>
              </a:rPr>
              <a:t>Project 2: Learning-based Fleet Dispatching System</a:t>
            </a:r>
            <a:endParaRPr lang="zh-CN" altLang="en-US" dirty="0">
              <a:solidFill>
                <a:srgbClr val="FF0000"/>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pic>
        <p:nvPicPr>
          <p:cNvPr id="246" name="图片 245">
            <a:extLst>
              <a:ext uri="{FF2B5EF4-FFF2-40B4-BE49-F238E27FC236}">
                <a16:creationId xmlns:a16="http://schemas.microsoft.com/office/drawing/2014/main" id="{8CD77BB4-7090-C794-5920-44054BA9F8B3}"/>
              </a:ext>
            </a:extLst>
          </p:cNvPr>
          <p:cNvPicPr>
            <a:picLocks noChangeAspect="1"/>
          </p:cNvPicPr>
          <p:nvPr/>
        </p:nvPicPr>
        <p:blipFill>
          <a:blip r:embed="rId4"/>
          <a:stretch>
            <a:fillRect/>
          </a:stretch>
        </p:blipFill>
        <p:spPr>
          <a:xfrm>
            <a:off x="7834131" y="4798233"/>
            <a:ext cx="3933333" cy="1838095"/>
          </a:xfrm>
          <a:prstGeom prst="rect">
            <a:avLst/>
          </a:prstGeom>
        </p:spPr>
      </p:pic>
      <p:pic>
        <p:nvPicPr>
          <p:cNvPr id="247" name="图片 246">
            <a:extLst>
              <a:ext uri="{FF2B5EF4-FFF2-40B4-BE49-F238E27FC236}">
                <a16:creationId xmlns:a16="http://schemas.microsoft.com/office/drawing/2014/main" id="{07C297FB-F062-877E-83B4-2E85C9A6961F}"/>
              </a:ext>
            </a:extLst>
          </p:cNvPr>
          <p:cNvPicPr>
            <a:picLocks noChangeAspect="1"/>
          </p:cNvPicPr>
          <p:nvPr/>
        </p:nvPicPr>
        <p:blipFill>
          <a:blip r:embed="rId5"/>
          <a:stretch>
            <a:fillRect/>
          </a:stretch>
        </p:blipFill>
        <p:spPr>
          <a:xfrm>
            <a:off x="1644294" y="4754431"/>
            <a:ext cx="2633700" cy="2133785"/>
          </a:xfrm>
          <a:prstGeom prst="rect">
            <a:avLst/>
          </a:prstGeom>
          <a:ln>
            <a:noFill/>
          </a:ln>
          <a:effectLst>
            <a:softEdge rad="112500"/>
          </a:effectLst>
        </p:spPr>
      </p:pic>
    </p:spTree>
    <p:extLst>
      <p:ext uri="{BB962C8B-B14F-4D97-AF65-F5344CB8AC3E}">
        <p14:creationId xmlns:p14="http://schemas.microsoft.com/office/powerpoint/2010/main" val="3333715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78A9-A0C4-965D-D2DD-8F0D51D106B6}"/>
              </a:ext>
            </a:extLst>
          </p:cNvPr>
          <p:cNvSpPr>
            <a:spLocks noGrp="1"/>
          </p:cNvSpPr>
          <p:nvPr>
            <p:ph type="title"/>
          </p:nvPr>
        </p:nvSpPr>
        <p:spPr>
          <a:xfrm>
            <a:off x="-8088" y="-168102"/>
            <a:ext cx="10515600" cy="1129615"/>
          </a:xfrm>
        </p:spPr>
        <p:txBody>
          <a:bodyPr>
            <a:normAutofit/>
          </a:bodyPr>
          <a:lstStyle/>
          <a:p>
            <a:pPr marL="857250" indent="-857250">
              <a:buFont typeface="+mj-lt"/>
              <a:buAutoNum type="romanUcPeriod"/>
            </a:pPr>
            <a:r>
              <a:rPr lang="en-US" altLang="zh-CN" sz="4400" i="1" dirty="0">
                <a:latin typeface="Times New Roman" panose="02020603050405020304" pitchFamily="18" charset="0"/>
                <a:cs typeface="Times New Roman" panose="02020603050405020304" pitchFamily="18" charset="0"/>
              </a:rPr>
              <a:t>Personal Background</a:t>
            </a:r>
            <a:endParaRPr lang="zh-CN" altLang="en-US" i="1" dirty="0"/>
          </a:p>
        </p:txBody>
      </p:sp>
      <p:pic>
        <p:nvPicPr>
          <p:cNvPr id="7" name="内容占位符 6">
            <a:extLst>
              <a:ext uri="{FF2B5EF4-FFF2-40B4-BE49-F238E27FC236}">
                <a16:creationId xmlns:a16="http://schemas.microsoft.com/office/drawing/2014/main" id="{B44DB59D-8B41-EA62-C474-BB271C202E51}"/>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9878" b="98557" l="3067" r="89896">
                        <a14:foregroundMark x1="29138" y1="72215" x2="22914" y2="86558"/>
                        <a14:foregroundMark x1="22914" y1="86558" x2="41137" y2="95489"/>
                        <a14:foregroundMark x1="41137" y1="95489" x2="60758" y2="96121"/>
                        <a14:foregroundMark x1="60758" y1="96121" x2="73252" y2="92016"/>
                        <a14:foregroundMark x1="73252" y1="92016" x2="62697" y2="81055"/>
                        <a14:foregroundMark x1="62697" y1="81055" x2="35318" y2="76319"/>
                        <a14:foregroundMark x1="35318" y1="76319" x2="29905" y2="71989"/>
                        <a14:foregroundMark x1="19802" y1="74741" x2="12449" y2="98557"/>
                        <a14:foregroundMark x1="65855" y1="75778" x2="78800" y2="90979"/>
                        <a14:foregroundMark x1="3067" y1="91746" x2="3067" y2="93730"/>
                        <a14:foregroundMark x1="67118" y1="75778" x2="71673" y2="79341"/>
                      </a14:backgroundRemoval>
                    </a14:imgEffect>
                  </a14:imgLayer>
                </a14:imgProps>
              </a:ext>
              <a:ext uri="{28A0092B-C50C-407E-A947-70E740481C1C}">
                <a14:useLocalDpi xmlns:a14="http://schemas.microsoft.com/office/drawing/2010/main" val="0"/>
              </a:ext>
            </a:extLst>
          </a:blip>
          <a:srcRect t="6186" r="15642" b="10907"/>
          <a:stretch/>
        </p:blipFill>
        <p:spPr>
          <a:xfrm>
            <a:off x="9484006" y="1201968"/>
            <a:ext cx="2751538" cy="2704231"/>
          </a:xfrm>
        </p:spPr>
      </p:pic>
      <p:sp>
        <p:nvSpPr>
          <p:cNvPr id="8" name="文本框 7">
            <a:extLst>
              <a:ext uri="{FF2B5EF4-FFF2-40B4-BE49-F238E27FC236}">
                <a16:creationId xmlns:a16="http://schemas.microsoft.com/office/drawing/2014/main" id="{45942803-874E-9404-EDEF-70B8401C2F06}"/>
              </a:ext>
            </a:extLst>
          </p:cNvPr>
          <p:cNvSpPr txBox="1"/>
          <p:nvPr/>
        </p:nvSpPr>
        <p:spPr>
          <a:xfrm>
            <a:off x="9680727" y="3850715"/>
            <a:ext cx="2479146" cy="70788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Shuwei Pei / Travid</a:t>
            </a:r>
          </a:p>
          <a:p>
            <a:endParaRPr lang="en-US" altLang="zh-CN" sz="20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E28E29F-5255-6A5D-32E1-8DBA279BCF0A}"/>
              </a:ext>
            </a:extLst>
          </p:cNvPr>
          <p:cNvSpPr txBox="1"/>
          <p:nvPr/>
        </p:nvSpPr>
        <p:spPr>
          <a:xfrm>
            <a:off x="78997" y="514278"/>
            <a:ext cx="8093279" cy="584775"/>
          </a:xfrm>
          <a:prstGeom prst="rect">
            <a:avLst/>
          </a:prstGeom>
          <a:noFill/>
        </p:spPr>
        <p:txBody>
          <a:bodyPr wrap="square" rtlCol="0">
            <a:spAutoFit/>
          </a:bodyPr>
          <a:lstStyle/>
          <a:p>
            <a:r>
              <a:rPr lang="en-US" altLang="zh-CN" sz="3200" u="sng" dirty="0">
                <a:latin typeface="Times New Roman" panose="02020603050405020304" pitchFamily="18" charset="0"/>
                <a:cs typeface="Times New Roman" panose="02020603050405020304" pitchFamily="18" charset="0"/>
              </a:rPr>
              <a:t>1. Education</a:t>
            </a:r>
          </a:p>
        </p:txBody>
      </p:sp>
      <p:graphicFrame>
        <p:nvGraphicFramePr>
          <p:cNvPr id="12" name="表格 11">
            <a:extLst>
              <a:ext uri="{FF2B5EF4-FFF2-40B4-BE49-F238E27FC236}">
                <a16:creationId xmlns:a16="http://schemas.microsoft.com/office/drawing/2014/main" id="{FD72B81E-6357-781F-6F4D-3E9A064B9081}"/>
              </a:ext>
            </a:extLst>
          </p:cNvPr>
          <p:cNvGraphicFramePr>
            <a:graphicFrameLocks noGrp="1"/>
          </p:cNvGraphicFramePr>
          <p:nvPr>
            <p:extLst>
              <p:ext uri="{D42A27DB-BD31-4B8C-83A1-F6EECF244321}">
                <p14:modId xmlns:p14="http://schemas.microsoft.com/office/powerpoint/2010/main" val="3616892259"/>
              </p:ext>
            </p:extLst>
          </p:nvPr>
        </p:nvGraphicFramePr>
        <p:xfrm>
          <a:off x="525318" y="1019291"/>
          <a:ext cx="9337142" cy="762000"/>
        </p:xfrm>
        <a:graphic>
          <a:graphicData uri="http://schemas.openxmlformats.org/drawingml/2006/table">
            <a:tbl>
              <a:tblPr firstRow="1" bandRow="1">
                <a:tableStyleId>{2D5ABB26-0587-4C30-8999-92F81FD0307C}</a:tableStyleId>
              </a:tblPr>
              <a:tblGrid>
                <a:gridCol w="5095915">
                  <a:extLst>
                    <a:ext uri="{9D8B030D-6E8A-4147-A177-3AD203B41FA5}">
                      <a16:colId xmlns:a16="http://schemas.microsoft.com/office/drawing/2014/main" val="1892951359"/>
                    </a:ext>
                  </a:extLst>
                </a:gridCol>
                <a:gridCol w="4241227">
                  <a:extLst>
                    <a:ext uri="{9D8B030D-6E8A-4147-A177-3AD203B41FA5}">
                      <a16:colId xmlns:a16="http://schemas.microsoft.com/office/drawing/2014/main" val="4029206698"/>
                    </a:ext>
                  </a:extLst>
                </a:gridCol>
              </a:tblGrid>
              <a:tr h="386609">
                <a:tc>
                  <a:txBody>
                    <a:bodyPr/>
                    <a:lstStyle/>
                    <a:p>
                      <a:r>
                        <a:rPr lang="en-US" altLang="zh-CN" sz="2000" b="1" dirty="0">
                          <a:solidFill>
                            <a:srgbClr val="0000FF"/>
                          </a:solidFill>
                          <a:latin typeface="Times New Roman" panose="02020603050405020304" pitchFamily="18" charset="0"/>
                          <a:cs typeface="Times New Roman" panose="02020603050405020304" pitchFamily="18" charset="0"/>
                        </a:rPr>
                        <a:t>University of Science and Technology Beijing </a:t>
                      </a:r>
                      <a:endParaRPr lang="zh-CN" altLang="en-US" sz="2000" b="1" dirty="0">
                        <a:solidFill>
                          <a:srgbClr val="0000FF"/>
                        </a:solidFill>
                        <a:latin typeface="Times New Roman" panose="02020603050405020304" pitchFamily="18" charset="0"/>
                        <a:cs typeface="Times New Roman" panose="02020603050405020304" pitchFamily="18" charset="0"/>
                      </a:endParaRPr>
                    </a:p>
                  </a:txBody>
                  <a:tcPr marL="45720" marR="45720"/>
                </a:tc>
                <a:tc>
                  <a:txBody>
                    <a:bodyPr/>
                    <a:lstStyle/>
                    <a:p>
                      <a:pPr algn="r"/>
                      <a:r>
                        <a:rPr lang="en-US" altLang="zh-CN" sz="2000" b="1" dirty="0">
                          <a:latin typeface="Times New Roman" panose="02020603050405020304" pitchFamily="18" charset="0"/>
                          <a:cs typeface="Times New Roman" panose="02020603050405020304" pitchFamily="18" charset="0"/>
                        </a:rPr>
                        <a:t>GPA: 3.62/4.0—Beijing, CHN</a:t>
                      </a:r>
                      <a:endParaRPr lang="zh-CN" altLang="en-US" sz="2000" b="1" dirty="0">
                        <a:latin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35892208"/>
                  </a:ext>
                </a:extLst>
              </a:tr>
              <a:tr h="365760">
                <a:tc>
                  <a:txBody>
                    <a:bodyPr/>
                    <a:lstStyle/>
                    <a:p>
                      <a:r>
                        <a:rPr lang="en-US" i="1" dirty="0">
                          <a:effectLst/>
                          <a:latin typeface="Times New Roman" panose="02020603050405020304" pitchFamily="18" charset="0"/>
                          <a:cs typeface="Times New Roman" panose="02020603050405020304" pitchFamily="18" charset="0"/>
                        </a:rPr>
                        <a:t>M.E. in Mechanical Engineering</a:t>
                      </a:r>
                    </a:p>
                  </a:txBody>
                  <a:tcPr anchor="ctr"/>
                </a:tc>
                <a:tc>
                  <a:txBody>
                    <a:bodyPr/>
                    <a:lstStyle/>
                    <a:p>
                      <a:pPr algn="r"/>
                      <a:r>
                        <a:rPr lang="en-US" altLang="zh-CN" i="1" dirty="0">
                          <a:latin typeface="Times New Roman" panose="02020603050405020304" pitchFamily="18" charset="0"/>
                          <a:cs typeface="Times New Roman" panose="02020603050405020304" pitchFamily="18" charset="0"/>
                        </a:rPr>
                        <a:t>September 2021 - June 2024 (expected)</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2627589"/>
                  </a:ext>
                </a:extLst>
              </a:tr>
            </a:tbl>
          </a:graphicData>
        </a:graphic>
      </p:graphicFrame>
      <p:graphicFrame>
        <p:nvGraphicFramePr>
          <p:cNvPr id="13" name="表格 12">
            <a:extLst>
              <a:ext uri="{FF2B5EF4-FFF2-40B4-BE49-F238E27FC236}">
                <a16:creationId xmlns:a16="http://schemas.microsoft.com/office/drawing/2014/main" id="{A75D1BC9-8850-4CDC-DA67-106E7160510B}"/>
              </a:ext>
            </a:extLst>
          </p:cNvPr>
          <p:cNvGraphicFramePr>
            <a:graphicFrameLocks noGrp="1"/>
          </p:cNvGraphicFramePr>
          <p:nvPr>
            <p:extLst>
              <p:ext uri="{D42A27DB-BD31-4B8C-83A1-F6EECF244321}">
                <p14:modId xmlns:p14="http://schemas.microsoft.com/office/powerpoint/2010/main" val="3492763897"/>
              </p:ext>
            </p:extLst>
          </p:nvPr>
        </p:nvGraphicFramePr>
        <p:xfrm>
          <a:off x="525318" y="1781291"/>
          <a:ext cx="9337142" cy="767080"/>
        </p:xfrm>
        <a:graphic>
          <a:graphicData uri="http://schemas.openxmlformats.org/drawingml/2006/table">
            <a:tbl>
              <a:tblPr firstRow="1" bandRow="1">
                <a:tableStyleId>{2D5ABB26-0587-4C30-8999-92F81FD0307C}</a:tableStyleId>
              </a:tblPr>
              <a:tblGrid>
                <a:gridCol w="5095915">
                  <a:extLst>
                    <a:ext uri="{9D8B030D-6E8A-4147-A177-3AD203B41FA5}">
                      <a16:colId xmlns:a16="http://schemas.microsoft.com/office/drawing/2014/main" val="1892951359"/>
                    </a:ext>
                  </a:extLst>
                </a:gridCol>
                <a:gridCol w="4241227">
                  <a:extLst>
                    <a:ext uri="{9D8B030D-6E8A-4147-A177-3AD203B41FA5}">
                      <a16:colId xmlns:a16="http://schemas.microsoft.com/office/drawing/2014/main" val="4029206698"/>
                    </a:ext>
                  </a:extLst>
                </a:gridCol>
              </a:tblGrid>
              <a:tr h="370840">
                <a:tc>
                  <a:txBody>
                    <a:bodyPr/>
                    <a:lstStyle/>
                    <a:p>
                      <a:r>
                        <a:rPr lang="en-US" altLang="zh-CN" sz="2000" b="1" dirty="0">
                          <a:solidFill>
                            <a:srgbClr val="0000FF"/>
                          </a:solidFill>
                          <a:latin typeface="Times New Roman" panose="02020603050405020304" pitchFamily="18" charset="0"/>
                          <a:cs typeface="Times New Roman" panose="02020603050405020304" pitchFamily="18" charset="0"/>
                        </a:rPr>
                        <a:t>University of Science and Technology Beijing </a:t>
                      </a:r>
                      <a:endParaRPr lang="zh-CN" altLang="en-US" sz="2000" b="1"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r"/>
                      <a:r>
                        <a:rPr lang="en-US" altLang="zh-CN" sz="2000" b="1" dirty="0">
                          <a:latin typeface="Times New Roman" panose="02020603050405020304" pitchFamily="18" charset="0"/>
                          <a:cs typeface="Times New Roman" panose="02020603050405020304" pitchFamily="18" charset="0"/>
                        </a:rPr>
                        <a:t>GPA: 3.68/4.0—Beijing, CHN</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2208"/>
                  </a:ext>
                </a:extLst>
              </a:tr>
              <a:tr h="370840">
                <a:tc>
                  <a:txBody>
                    <a:bodyPr/>
                    <a:lstStyle/>
                    <a:p>
                      <a:r>
                        <a:rPr lang="en-US" i="1" dirty="0">
                          <a:effectLst/>
                          <a:latin typeface="Times New Roman" panose="02020603050405020304" pitchFamily="18" charset="0"/>
                          <a:cs typeface="Times New Roman" panose="02020603050405020304" pitchFamily="18" charset="0"/>
                        </a:rPr>
                        <a:t>B.E. in Vehicle Engineering</a:t>
                      </a:r>
                    </a:p>
                  </a:txBody>
                  <a:tcPr anchor="ctr"/>
                </a:tc>
                <a:tc>
                  <a:txBody>
                    <a:bodyPr/>
                    <a:lstStyle/>
                    <a:p>
                      <a:pPr algn="r"/>
                      <a:r>
                        <a:rPr lang="en-US" altLang="zh-CN" i="1" dirty="0">
                          <a:latin typeface="Times New Roman" panose="02020603050405020304" pitchFamily="18" charset="0"/>
                          <a:cs typeface="Times New Roman" panose="02020603050405020304" pitchFamily="18" charset="0"/>
                        </a:rPr>
                        <a:t>September 2017 - June 2021</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2627589"/>
                  </a:ext>
                </a:extLst>
              </a:tr>
            </a:tbl>
          </a:graphicData>
        </a:graphic>
      </p:graphicFrame>
      <p:graphicFrame>
        <p:nvGraphicFramePr>
          <p:cNvPr id="14" name="表格 13">
            <a:extLst>
              <a:ext uri="{FF2B5EF4-FFF2-40B4-BE49-F238E27FC236}">
                <a16:creationId xmlns:a16="http://schemas.microsoft.com/office/drawing/2014/main" id="{E81054F0-E00C-C932-2F0E-F1D44F183FE4}"/>
              </a:ext>
            </a:extLst>
          </p:cNvPr>
          <p:cNvGraphicFramePr>
            <a:graphicFrameLocks noGrp="1"/>
          </p:cNvGraphicFramePr>
          <p:nvPr>
            <p:extLst>
              <p:ext uri="{D42A27DB-BD31-4B8C-83A1-F6EECF244321}">
                <p14:modId xmlns:p14="http://schemas.microsoft.com/office/powerpoint/2010/main" val="559056958"/>
              </p:ext>
            </p:extLst>
          </p:nvPr>
        </p:nvGraphicFramePr>
        <p:xfrm>
          <a:off x="525318" y="2522727"/>
          <a:ext cx="9337142" cy="767080"/>
        </p:xfrm>
        <a:graphic>
          <a:graphicData uri="http://schemas.openxmlformats.org/drawingml/2006/table">
            <a:tbl>
              <a:tblPr firstRow="1" bandRow="1">
                <a:tableStyleId>{2D5ABB26-0587-4C30-8999-92F81FD0307C}</a:tableStyleId>
              </a:tblPr>
              <a:tblGrid>
                <a:gridCol w="5095915">
                  <a:extLst>
                    <a:ext uri="{9D8B030D-6E8A-4147-A177-3AD203B41FA5}">
                      <a16:colId xmlns:a16="http://schemas.microsoft.com/office/drawing/2014/main" val="1892951359"/>
                    </a:ext>
                  </a:extLst>
                </a:gridCol>
                <a:gridCol w="4241227">
                  <a:extLst>
                    <a:ext uri="{9D8B030D-6E8A-4147-A177-3AD203B41FA5}">
                      <a16:colId xmlns:a16="http://schemas.microsoft.com/office/drawing/2014/main" val="4029206698"/>
                    </a:ext>
                  </a:extLst>
                </a:gridCol>
              </a:tblGrid>
              <a:tr h="370840">
                <a:tc>
                  <a:txBody>
                    <a:bodyPr/>
                    <a:lstStyle/>
                    <a:p>
                      <a:r>
                        <a:rPr lang="en-US" altLang="zh-CN" sz="2000" b="1" dirty="0">
                          <a:solidFill>
                            <a:srgbClr val="0000FF"/>
                          </a:solidFill>
                          <a:latin typeface="Times New Roman" panose="02020603050405020304" pitchFamily="18" charset="0"/>
                          <a:cs typeface="Times New Roman" panose="02020603050405020304" pitchFamily="18" charset="0"/>
                        </a:rPr>
                        <a:t>National Taipei University of Technology</a:t>
                      </a:r>
                      <a:endParaRPr lang="zh-CN" altLang="en-US" sz="2000" b="1"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r"/>
                      <a:r>
                        <a:rPr lang="en-US" altLang="zh-CN" sz="2000" b="1" dirty="0">
                          <a:latin typeface="Times New Roman" panose="02020603050405020304" pitchFamily="18" charset="0"/>
                          <a:cs typeface="Times New Roman" panose="02020603050405020304" pitchFamily="18" charset="0"/>
                        </a:rPr>
                        <a:t>GPA: 3.82/4.0—Taipei, CHN</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92208"/>
                  </a:ext>
                </a:extLst>
              </a:tr>
              <a:tr h="370840">
                <a:tc>
                  <a:txBody>
                    <a:bodyPr/>
                    <a:lstStyle/>
                    <a:p>
                      <a:r>
                        <a:rPr lang="en-US" i="1" u="sng" dirty="0">
                          <a:effectLst/>
                          <a:latin typeface="Times New Roman" panose="02020603050405020304" pitchFamily="18" charset="0"/>
                          <a:cs typeface="Times New Roman" panose="02020603050405020304" pitchFamily="18" charset="0"/>
                        </a:rPr>
                        <a:t>Exchange Student </a:t>
                      </a:r>
                      <a:r>
                        <a:rPr lang="en-US" i="1" dirty="0">
                          <a:effectLst/>
                          <a:latin typeface="Times New Roman" panose="02020603050405020304" pitchFamily="18" charset="0"/>
                          <a:cs typeface="Times New Roman" panose="02020603050405020304" pitchFamily="18" charset="0"/>
                        </a:rPr>
                        <a:t>in Vehicle Engineering</a:t>
                      </a:r>
                    </a:p>
                  </a:txBody>
                  <a:tcPr anchor="ctr"/>
                </a:tc>
                <a:tc>
                  <a:txBody>
                    <a:bodyPr/>
                    <a:lstStyle/>
                    <a:p>
                      <a:pPr algn="r"/>
                      <a:r>
                        <a:rPr lang="en-US" altLang="zh-CN" i="1" dirty="0">
                          <a:latin typeface="Times New Roman" panose="02020603050405020304" pitchFamily="18" charset="0"/>
                          <a:cs typeface="Times New Roman" panose="02020603050405020304" pitchFamily="18" charset="0"/>
                        </a:rPr>
                        <a:t>September 2019 - January 2020</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2627589"/>
                  </a:ext>
                </a:extLst>
              </a:tr>
            </a:tbl>
          </a:graphicData>
        </a:graphic>
      </p:graphicFrame>
      <p:sp>
        <p:nvSpPr>
          <p:cNvPr id="15" name="文本框 14">
            <a:extLst>
              <a:ext uri="{FF2B5EF4-FFF2-40B4-BE49-F238E27FC236}">
                <a16:creationId xmlns:a16="http://schemas.microsoft.com/office/drawing/2014/main" id="{F31B1C2D-BBCD-9A2F-188E-269226888D18}"/>
              </a:ext>
            </a:extLst>
          </p:cNvPr>
          <p:cNvSpPr txBox="1"/>
          <p:nvPr/>
        </p:nvSpPr>
        <p:spPr>
          <a:xfrm>
            <a:off x="37747" y="3200250"/>
            <a:ext cx="9849634" cy="2539157"/>
          </a:xfrm>
          <a:prstGeom prst="rect">
            <a:avLst/>
          </a:prstGeom>
          <a:noFill/>
        </p:spPr>
        <p:txBody>
          <a:bodyPr wrap="square" rtlCol="0">
            <a:spAutoFit/>
          </a:bodyPr>
          <a:lstStyle/>
          <a:p>
            <a:r>
              <a:rPr lang="en-US" altLang="zh-CN" sz="3200" u="sng" dirty="0">
                <a:latin typeface="Times New Roman" panose="02020603050405020304" pitchFamily="18" charset="0"/>
                <a:cs typeface="Times New Roman" panose="02020603050405020304" pitchFamily="18" charset="0"/>
              </a:rPr>
              <a:t>2. Awards</a:t>
            </a:r>
          </a:p>
          <a:p>
            <a:pPr>
              <a:spcBef>
                <a:spcPts val="600"/>
              </a:spcBef>
            </a:pPr>
            <a:r>
              <a:rPr lang="en-US" altLang="zh-CN" b="1" dirty="0">
                <a:solidFill>
                  <a:srgbClr val="000000"/>
                </a:solidFill>
                <a:latin typeface="Times New Roman" panose="02020603050405020304" pitchFamily="18" charset="0"/>
                <a:cs typeface="Times New Roman" panose="02020603050405020304" pitchFamily="18" charset="0"/>
              </a:rPr>
              <a:t>       </a:t>
            </a:r>
            <a:r>
              <a:rPr lang="en-US" altLang="zh-CN" sz="1800" b="1" i="0" dirty="0">
                <a:solidFill>
                  <a:srgbClr val="000000"/>
                </a:solidFill>
                <a:effectLst/>
                <a:latin typeface="Times New Roman" panose="02020603050405020304" pitchFamily="18" charset="0"/>
                <a:cs typeface="Times New Roman" panose="02020603050405020304" pitchFamily="18" charset="0"/>
              </a:rPr>
              <a:t>The Second Price Scholarship</a:t>
            </a:r>
            <a:r>
              <a:rPr lang="en-US" altLang="zh-CN" sz="1800" b="0" i="0" dirty="0">
                <a:solidFill>
                  <a:srgbClr val="000000"/>
                </a:solidFill>
                <a:effectLst/>
                <a:latin typeface="Times New Roman" panose="02020603050405020304" pitchFamily="18" charset="0"/>
                <a:cs typeface="Times New Roman" panose="02020603050405020304" pitchFamily="18" charset="0"/>
              </a:rPr>
              <a:t>, University of Science and Technology Beijing, 2023&amp;2022</a:t>
            </a:r>
          </a:p>
          <a:p>
            <a:r>
              <a:rPr lang="en-US" altLang="zh-CN" sz="1800" b="1" i="0" dirty="0">
                <a:solidFill>
                  <a:srgbClr val="000000"/>
                </a:solidFill>
                <a:effectLst/>
                <a:latin typeface="Times New Roman" panose="02020603050405020304" pitchFamily="18" charset="0"/>
                <a:cs typeface="Times New Roman" panose="02020603050405020304" pitchFamily="18" charset="0"/>
              </a:rPr>
              <a:t>       The Second Price Scholarship</a:t>
            </a:r>
            <a:r>
              <a:rPr lang="en-US" altLang="zh-CN" sz="1800" b="0" i="0" dirty="0">
                <a:solidFill>
                  <a:srgbClr val="000000"/>
                </a:solidFill>
                <a:effectLst/>
                <a:latin typeface="Times New Roman" panose="02020603050405020304" pitchFamily="18" charset="0"/>
                <a:cs typeface="Times New Roman" panose="02020603050405020304" pitchFamily="18" charset="0"/>
              </a:rPr>
              <a:t>, </a:t>
            </a:r>
            <a:r>
              <a:rPr lang="en-US" altLang="zh-CN" sz="1800" b="0" i="0" dirty="0">
                <a:solidFill>
                  <a:srgbClr val="0000FF"/>
                </a:solidFill>
                <a:effectLst/>
                <a:latin typeface="Times New Roman" panose="02020603050405020304" pitchFamily="18" charset="0"/>
                <a:cs typeface="Times New Roman" panose="02020603050405020304" pitchFamily="18" charset="0"/>
              </a:rPr>
              <a:t>Roberto Rocca Scholarship</a:t>
            </a:r>
            <a:r>
              <a:rPr lang="en-US" altLang="zh-CN" sz="1800" b="0" i="0" dirty="0">
                <a:solidFill>
                  <a:srgbClr val="000000"/>
                </a:solidFill>
                <a:effectLst/>
                <a:latin typeface="Times New Roman" panose="02020603050405020304" pitchFamily="18" charset="0"/>
                <a:cs typeface="Times New Roman" panose="02020603050405020304" pitchFamily="18" charset="0"/>
              </a:rPr>
              <a:t>, 2023</a:t>
            </a:r>
            <a:br>
              <a:rPr lang="en-US" altLang="zh-CN" sz="1800" b="0" i="0" dirty="0">
                <a:solidFill>
                  <a:srgbClr val="000000"/>
                </a:solidFill>
                <a:effectLst/>
                <a:latin typeface="Times New Roman" panose="02020603050405020304" pitchFamily="18" charset="0"/>
                <a:cs typeface="Times New Roman" panose="02020603050405020304" pitchFamily="18" charset="0"/>
              </a:rPr>
            </a:br>
            <a:r>
              <a:rPr lang="en-US" altLang="zh-CN" sz="1800" b="0" i="0" dirty="0">
                <a:solidFill>
                  <a:srgbClr val="000000"/>
                </a:solidFill>
                <a:effectLst/>
                <a:latin typeface="Times New Roman" panose="02020603050405020304" pitchFamily="18" charset="0"/>
                <a:cs typeface="Times New Roman" panose="02020603050405020304" pitchFamily="18" charset="0"/>
              </a:rPr>
              <a:t>       </a:t>
            </a:r>
            <a:r>
              <a:rPr lang="en-US" altLang="zh-CN" b="1" dirty="0">
                <a:solidFill>
                  <a:srgbClr val="000000"/>
                </a:solidFill>
                <a:latin typeface="Times New Roman" panose="02020603050405020304" pitchFamily="18" charset="0"/>
                <a:cs typeface="Times New Roman" panose="02020603050405020304" pitchFamily="18" charset="0"/>
              </a:rPr>
              <a:t>National Second Prize, </a:t>
            </a:r>
            <a:r>
              <a:rPr lang="en-US" altLang="zh-CN" dirty="0">
                <a:solidFill>
                  <a:srgbClr val="0000FF"/>
                </a:solidFill>
                <a:latin typeface="Times New Roman" panose="02020603050405020304" pitchFamily="18" charset="0"/>
                <a:cs typeface="Times New Roman" panose="02020603050405020304" pitchFamily="18" charset="0"/>
              </a:rPr>
              <a:t>China Industrial Internet Contest</a:t>
            </a:r>
            <a:r>
              <a:rPr lang="en-US" altLang="zh-CN" dirty="0">
                <a:solidFill>
                  <a:srgbClr val="000000"/>
                </a:solidFill>
                <a:latin typeface="Times New Roman" panose="02020603050405020304" pitchFamily="18" charset="0"/>
                <a:cs typeface="Times New Roman" panose="02020603050405020304" pitchFamily="18" charset="0"/>
              </a:rPr>
              <a:t>, 2021</a:t>
            </a:r>
            <a:br>
              <a:rPr lang="en-US" altLang="zh-CN" b="1" dirty="0">
                <a:solidFill>
                  <a:srgbClr val="000000"/>
                </a:solidFill>
                <a:latin typeface="Times New Roman" panose="02020603050405020304" pitchFamily="18" charset="0"/>
                <a:cs typeface="Times New Roman" panose="02020603050405020304" pitchFamily="18" charset="0"/>
              </a:rPr>
            </a:br>
            <a:r>
              <a:rPr lang="en-US" altLang="zh-CN" b="1" dirty="0">
                <a:solidFill>
                  <a:srgbClr val="000000"/>
                </a:solidFill>
                <a:latin typeface="Times New Roman" panose="02020603050405020304" pitchFamily="18" charset="0"/>
                <a:cs typeface="Times New Roman" panose="02020603050405020304" pitchFamily="18" charset="0"/>
              </a:rPr>
              <a:t>       Outstanding Graduates, </a:t>
            </a:r>
            <a:r>
              <a:rPr lang="en-US" altLang="zh-CN" dirty="0">
                <a:solidFill>
                  <a:srgbClr val="000000"/>
                </a:solidFill>
                <a:latin typeface="Times New Roman" panose="02020603050405020304" pitchFamily="18" charset="0"/>
                <a:cs typeface="Times New Roman" panose="02020603050405020304" pitchFamily="18" charset="0"/>
              </a:rPr>
              <a:t>University of Science and Technology Beijing, 2021</a:t>
            </a:r>
          </a:p>
          <a:p>
            <a:r>
              <a:rPr lang="en-US" altLang="zh-CN" b="1" dirty="0">
                <a:solidFill>
                  <a:srgbClr val="000000"/>
                </a:solidFill>
                <a:latin typeface="Times New Roman" panose="02020603050405020304" pitchFamily="18" charset="0"/>
                <a:cs typeface="Times New Roman" panose="02020603050405020304" pitchFamily="18" charset="0"/>
              </a:rPr>
              <a:t>       Merit Student, </a:t>
            </a:r>
            <a:r>
              <a:rPr lang="en-US" altLang="zh-CN" dirty="0">
                <a:solidFill>
                  <a:srgbClr val="000000"/>
                </a:solidFill>
                <a:latin typeface="Times New Roman" panose="02020603050405020304" pitchFamily="18" charset="0"/>
                <a:cs typeface="Times New Roman" panose="02020603050405020304" pitchFamily="18" charset="0"/>
              </a:rPr>
              <a:t>University of Science and Technology Beijing, 2018 </a:t>
            </a:r>
            <a:br>
              <a:rPr lang="en-US" altLang="zh-CN" sz="3200" dirty="0"/>
            </a:br>
            <a:endParaRPr lang="zh-CN" altLang="en-US" sz="32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20CFFBE3-BEC5-8119-638C-5BED40D7354B}"/>
              </a:ext>
            </a:extLst>
          </p:cNvPr>
          <p:cNvSpPr txBox="1"/>
          <p:nvPr/>
        </p:nvSpPr>
        <p:spPr>
          <a:xfrm>
            <a:off x="39412" y="5109768"/>
            <a:ext cx="9337142" cy="2139047"/>
          </a:xfrm>
          <a:prstGeom prst="rect">
            <a:avLst/>
          </a:prstGeom>
          <a:noFill/>
        </p:spPr>
        <p:txBody>
          <a:bodyPr wrap="square" rtlCol="0">
            <a:spAutoFit/>
          </a:bodyPr>
          <a:lstStyle/>
          <a:p>
            <a:r>
              <a:rPr lang="en-US" altLang="zh-CN" sz="3200" u="sng" dirty="0">
                <a:latin typeface="Times New Roman" panose="02020603050405020304" pitchFamily="18" charset="0"/>
                <a:cs typeface="Times New Roman" panose="02020603050405020304" pitchFamily="18" charset="0"/>
              </a:rPr>
              <a:t>3. Skills</a:t>
            </a:r>
          </a:p>
          <a:p>
            <a:pPr>
              <a:spcBef>
                <a:spcPts val="600"/>
              </a:spcBef>
            </a:pPr>
            <a:r>
              <a:rPr lang="en-US" altLang="zh-CN" b="1" dirty="0">
                <a:solidFill>
                  <a:srgbClr val="000000"/>
                </a:solidFill>
                <a:latin typeface="Times New Roman" panose="02020603050405020304" pitchFamily="18" charset="0"/>
                <a:cs typeface="Times New Roman" panose="02020603050405020304" pitchFamily="18" charset="0"/>
              </a:rPr>
              <a:t>       Programming: </a:t>
            </a:r>
            <a:r>
              <a:rPr lang="en-US" altLang="zh-CN" dirty="0">
                <a:solidFill>
                  <a:srgbClr val="000000"/>
                </a:solidFill>
                <a:latin typeface="Times New Roman" panose="02020603050405020304" pitchFamily="18" charset="0"/>
                <a:cs typeface="Times New Roman" panose="02020603050405020304" pitchFamily="18" charset="0"/>
              </a:rPr>
              <a:t>MATLAB, LaTeX, Python, Pytorch, C/C++, </a:t>
            </a:r>
            <a:r>
              <a:rPr lang="en-US" altLang="zh-CN" dirty="0" err="1">
                <a:solidFill>
                  <a:srgbClr val="000000"/>
                </a:solidFill>
                <a:latin typeface="Times New Roman" panose="02020603050405020304" pitchFamily="18" charset="0"/>
                <a:cs typeface="Times New Roman" panose="02020603050405020304" pitchFamily="18" charset="0"/>
              </a:rPr>
              <a:t>Simpy</a:t>
            </a:r>
            <a:endParaRPr lang="en-US" altLang="zh-CN" dirty="0">
              <a:solidFill>
                <a:srgbClr val="000000"/>
              </a:solidFill>
              <a:latin typeface="Times New Roman" panose="02020603050405020304" pitchFamily="18" charset="0"/>
              <a:cs typeface="Times New Roman" panose="02020603050405020304" pitchFamily="18" charset="0"/>
            </a:endParaRPr>
          </a:p>
          <a:p>
            <a:pPr>
              <a:spcBef>
                <a:spcPts val="600"/>
              </a:spcBef>
            </a:pPr>
            <a:r>
              <a:rPr lang="en-US" altLang="zh-CN" b="1" dirty="0">
                <a:solidFill>
                  <a:srgbClr val="000000"/>
                </a:solidFill>
                <a:latin typeface="Times New Roman" panose="02020603050405020304" pitchFamily="18" charset="0"/>
                <a:cs typeface="Times New Roman" panose="02020603050405020304" pitchFamily="18" charset="0"/>
              </a:rPr>
              <a:t>       Software: </a:t>
            </a:r>
            <a:r>
              <a:rPr lang="en-US" altLang="zh-CN" dirty="0">
                <a:solidFill>
                  <a:srgbClr val="000000"/>
                </a:solidFill>
                <a:latin typeface="Times New Roman" panose="02020603050405020304" pitchFamily="18" charset="0"/>
                <a:cs typeface="Times New Roman" panose="02020603050405020304" pitchFamily="18" charset="0"/>
              </a:rPr>
              <a:t>SolidWorks, CAD, </a:t>
            </a:r>
            <a:r>
              <a:rPr lang="en-US" altLang="zh-CN" dirty="0" err="1">
                <a:solidFill>
                  <a:srgbClr val="000000"/>
                </a:solidFill>
                <a:latin typeface="Times New Roman" panose="02020603050405020304" pitchFamily="18" charset="0"/>
                <a:cs typeface="Times New Roman" panose="02020603050405020304" pitchFamily="18" charset="0"/>
              </a:rPr>
              <a:t>Carsim</a:t>
            </a:r>
            <a:r>
              <a:rPr lang="en-US" altLang="zh-CN" dirty="0">
                <a:solidFill>
                  <a:srgbClr val="000000"/>
                </a:solidFill>
                <a:latin typeface="Times New Roman" panose="02020603050405020304" pitchFamily="18" charset="0"/>
                <a:cs typeface="Times New Roman" panose="02020603050405020304" pitchFamily="18" charset="0"/>
              </a:rPr>
              <a:t>, Simulink</a:t>
            </a:r>
          </a:p>
          <a:p>
            <a:pPr>
              <a:spcBef>
                <a:spcPts val="600"/>
              </a:spcBef>
            </a:pPr>
            <a:r>
              <a:rPr lang="en-US" altLang="zh-CN" b="1" dirty="0">
                <a:solidFill>
                  <a:srgbClr val="000000"/>
                </a:solidFill>
                <a:latin typeface="Times New Roman" panose="02020603050405020304" pitchFamily="18" charset="0"/>
                <a:cs typeface="Times New Roman" panose="02020603050405020304" pitchFamily="18" charset="0"/>
              </a:rPr>
              <a:t>       Languages: </a:t>
            </a:r>
            <a:r>
              <a:rPr lang="en-US" altLang="zh-CN" dirty="0">
                <a:solidFill>
                  <a:srgbClr val="000000"/>
                </a:solidFill>
                <a:latin typeface="Times New Roman" panose="02020603050405020304" pitchFamily="18" charset="0"/>
                <a:cs typeface="Times New Roman" panose="02020603050405020304" pitchFamily="18" charset="0"/>
              </a:rPr>
              <a:t>IELTS 7.5</a:t>
            </a:r>
            <a:br>
              <a:rPr lang="en-US" altLang="zh-CN" sz="3200" dirty="0"/>
            </a:br>
            <a:endParaRPr lang="zh-CN" altLang="en-US" sz="32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6EC56304-0D25-0C97-F1D0-0B3A510F4302}"/>
              </a:ext>
            </a:extLst>
          </p:cNvPr>
          <p:cNvSpPr txBox="1"/>
          <p:nvPr/>
        </p:nvSpPr>
        <p:spPr>
          <a:xfrm>
            <a:off x="9861966" y="4168078"/>
            <a:ext cx="2479146"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Looking for a PhD position for fall 2024.</a:t>
            </a:r>
            <a:endParaRPr lang="zh-CN" altLang="en-US" sz="18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00B5A302-7F4A-5C8D-8734-03291F92AA50}"/>
              </a:ext>
            </a:extLst>
          </p:cNvPr>
          <p:cNvSpPr txBox="1"/>
          <p:nvPr/>
        </p:nvSpPr>
        <p:spPr>
          <a:xfrm>
            <a:off x="9635061" y="5293177"/>
            <a:ext cx="2554817" cy="1477328"/>
          </a:xfrm>
          <a:prstGeom prst="rect">
            <a:avLst/>
          </a:prstGeom>
          <a:noFill/>
        </p:spPr>
        <p:txBody>
          <a:bodyPr wrap="square" rtlCol="0">
            <a:spAutoFit/>
          </a:bodyPr>
          <a:lstStyle/>
          <a:p>
            <a:pPr algn="ctr"/>
            <a:r>
              <a:rPr lang="en-US" altLang="zh-CN" b="1" i="1" dirty="0">
                <a:latin typeface="Times New Roman" panose="02020603050405020304" pitchFamily="18" charset="0"/>
                <a:cs typeface="Times New Roman" panose="02020603050405020304" pitchFamily="18" charset="0"/>
              </a:rPr>
              <a:t>Research Interest</a:t>
            </a:r>
          </a:p>
          <a:p>
            <a:pPr algn="ctr"/>
            <a:r>
              <a:rPr lang="en-US" altLang="zh-CN" dirty="0">
                <a:latin typeface="Times New Roman" panose="02020603050405020304" pitchFamily="18" charset="0"/>
                <a:cs typeface="Times New Roman" panose="02020603050405020304" pitchFamily="18" charset="0"/>
              </a:rPr>
              <a:t>Reinforcement Learning</a:t>
            </a:r>
          </a:p>
          <a:p>
            <a:pPr algn="ctr"/>
            <a:r>
              <a:rPr lang="en-GB" altLang="zh-CN" dirty="0">
                <a:latin typeface="Times New Roman" panose="02020603050405020304" pitchFamily="18" charset="0"/>
                <a:cs typeface="Times New Roman" panose="02020603050405020304" pitchFamily="18" charset="0"/>
              </a:rPr>
              <a:t>Automated Driving</a:t>
            </a:r>
          </a:p>
          <a:p>
            <a:pPr algn="ctr"/>
            <a:r>
              <a:rPr lang="en-GB" altLang="zh-CN" dirty="0">
                <a:latin typeface="Times New Roman" panose="02020603050405020304" pitchFamily="18" charset="0"/>
                <a:cs typeface="Times New Roman" panose="02020603050405020304" pitchFamily="18" charset="0"/>
              </a:rPr>
              <a:t>Intelligent Transportation</a:t>
            </a:r>
          </a:p>
          <a:p>
            <a:pPr algn="ctr"/>
            <a:r>
              <a:rPr lang="en-GB" altLang="zh-CN" dirty="0">
                <a:latin typeface="Times New Roman" panose="02020603050405020304" pitchFamily="18" charset="0"/>
                <a:cs typeface="Times New Roman" panose="02020603050405020304" pitchFamily="18" charset="0"/>
              </a:rPr>
              <a:t>Control and Plan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611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78A9-A0C4-965D-D2DD-8F0D51D106B6}"/>
              </a:ext>
            </a:extLst>
          </p:cNvPr>
          <p:cNvSpPr>
            <a:spLocks noGrp="1"/>
          </p:cNvSpPr>
          <p:nvPr>
            <p:ph type="title"/>
          </p:nvPr>
        </p:nvSpPr>
        <p:spPr>
          <a:xfrm>
            <a:off x="-8088" y="-168102"/>
            <a:ext cx="10515600" cy="1129615"/>
          </a:xfrm>
        </p:spPr>
        <p:txBody>
          <a:bodyPr>
            <a:normAutofit/>
          </a:bodyPr>
          <a:lstStyle/>
          <a:p>
            <a:pPr marL="857250" indent="-857250">
              <a:buFont typeface="+mj-lt"/>
              <a:buAutoNum type="romanUcPeriod" startAt="2"/>
            </a:pPr>
            <a:r>
              <a:rPr lang="en-US" altLang="zh-CN" sz="4400" i="1" dirty="0">
                <a:latin typeface="Times New Roman" panose="02020603050405020304" pitchFamily="18" charset="0"/>
                <a:cs typeface="Times New Roman" panose="02020603050405020304" pitchFamily="18" charset="0"/>
              </a:rPr>
              <a:t>Research Experience</a:t>
            </a:r>
            <a:endParaRPr lang="zh-CN" altLang="en-US" i="1" dirty="0"/>
          </a:p>
        </p:txBody>
      </p:sp>
      <p:sp>
        <p:nvSpPr>
          <p:cNvPr id="15" name="文本框 14">
            <a:extLst>
              <a:ext uri="{FF2B5EF4-FFF2-40B4-BE49-F238E27FC236}">
                <a16:creationId xmlns:a16="http://schemas.microsoft.com/office/drawing/2014/main" id="{F31B1C2D-BBCD-9A2F-188E-269226888D18}"/>
              </a:ext>
            </a:extLst>
          </p:cNvPr>
          <p:cNvSpPr txBox="1"/>
          <p:nvPr/>
        </p:nvSpPr>
        <p:spPr>
          <a:xfrm>
            <a:off x="-8088" y="510487"/>
            <a:ext cx="12189878" cy="1785104"/>
          </a:xfrm>
          <a:prstGeom prst="rect">
            <a:avLst/>
          </a:prstGeom>
          <a:noFill/>
        </p:spPr>
        <p:txBody>
          <a:bodyPr wrap="square" rtlCol="0">
            <a:spAutoFit/>
          </a:bodyPr>
          <a:lstStyle/>
          <a:p>
            <a:pPr marL="514350" indent="-514350">
              <a:buFont typeface="+mj-lt"/>
              <a:buAutoNum type="arabicPeriod"/>
            </a:pPr>
            <a:r>
              <a:rPr lang="en-US" altLang="zh-CN" sz="3200" u="sng" dirty="0">
                <a:latin typeface="Times New Roman" panose="02020603050405020304" pitchFamily="18" charset="0"/>
                <a:cs typeface="Times New Roman" panose="02020603050405020304" pitchFamily="18" charset="0"/>
              </a:rPr>
              <a:t>Publications</a:t>
            </a:r>
          </a:p>
          <a:p>
            <a:pPr>
              <a:spcBef>
                <a:spcPts val="600"/>
              </a:spcBef>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Shuwei. Pei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and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Jue</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Yang, "Multi-objective Velocity Trajectory Optimization Method for Autonomous Mining Vehicles,"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Int J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Automot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Technol,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vol. 24, no. 6, pp. 1627-1641, 12 2023,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doi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10.1007/s12239-023-0131-5.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600"/>
              </a:spcBef>
            </a:pPr>
            <a:endParaRPr lang="zh-CN" altLang="en-US" sz="3200" dirty="0">
              <a:latin typeface="Times New Roman" panose="02020603050405020304" pitchFamily="18" charset="0"/>
              <a:cs typeface="Times New Roman" panose="02020603050405020304" pitchFamily="18" charset="0"/>
            </a:endParaRPr>
          </a:p>
        </p:txBody>
      </p:sp>
      <p:sp>
        <p:nvSpPr>
          <p:cNvPr id="22" name="内容占位符 21">
            <a:extLst>
              <a:ext uri="{FF2B5EF4-FFF2-40B4-BE49-F238E27FC236}">
                <a16:creationId xmlns:a16="http://schemas.microsoft.com/office/drawing/2014/main" id="{2A1737A9-F6AB-6BDC-9214-36249BDA237C}"/>
              </a:ext>
            </a:extLst>
          </p:cNvPr>
          <p:cNvSpPr>
            <a:spLocks noGrp="1"/>
          </p:cNvSpPr>
          <p:nvPr>
            <p:ph idx="1"/>
          </p:nvPr>
        </p:nvSpPr>
        <p:spPr/>
        <p:txBody>
          <a:bodyPr/>
          <a:lstStyle/>
          <a:p>
            <a:endParaRPr lang="zh-CN" altLang="en-US" dirty="0"/>
          </a:p>
        </p:txBody>
      </p:sp>
      <p:pic>
        <p:nvPicPr>
          <p:cNvPr id="23" name="图形 22">
            <a:extLst>
              <a:ext uri="{FF2B5EF4-FFF2-40B4-BE49-F238E27FC236}">
                <a16:creationId xmlns:a16="http://schemas.microsoft.com/office/drawing/2014/main" id="{A452BBD5-21AB-3217-05E6-0B001BE7BA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287383" y="1725011"/>
            <a:ext cx="5965391" cy="5111893"/>
          </a:xfrm>
          <a:prstGeom prst="rect">
            <a:avLst/>
          </a:prstGeom>
        </p:spPr>
      </p:pic>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650CCB9D-FDC6-A383-B5B5-04600234A6B5}"/>
                  </a:ext>
                </a:extLst>
              </p:cNvPr>
              <p:cNvSpPr txBox="1"/>
              <p:nvPr/>
            </p:nvSpPr>
            <p:spPr>
              <a:xfrm>
                <a:off x="6568256" y="3936403"/>
                <a:ext cx="5234536" cy="2244525"/>
              </a:xfrm>
              <a:prstGeom prst="rect">
                <a:avLst/>
              </a:prstGeom>
              <a:solidFill>
                <a:schemeClr val="bg1"/>
              </a:solid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Objective function</a:t>
                </a: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𝐽</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f>
                        <m:fPr>
                          <m:ctrlPr>
                            <a:rPr lang="zh-CN" altLang="zh-CN" sz="2000" i="1">
                              <a:effectLst/>
                              <a:latin typeface="Cambria Math" panose="02040503050406030204" pitchFamily="18" charset="0"/>
                              <a:ea typeface="Cambria Math" panose="02040503050406030204" pitchFamily="18" charset="0"/>
                            </a:rPr>
                          </m:ctrlPr>
                        </m:fPr>
                        <m:num>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𝐽</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num>
                        <m:den>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𝐽</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𝑇𝑚𝑖𝑛</m:t>
                              </m:r>
                            </m:sub>
                          </m:sSub>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h𝑒𝑎𝑙𝑡h</m:t>
                              </m:r>
                            </m:sub>
                          </m:sSub>
                        </m:sub>
                      </m:sSub>
                      <m:f>
                        <m:fPr>
                          <m:ctrlPr>
                            <a:rPr lang="zh-CN" altLang="zh-CN" sz="2000" i="1">
                              <a:effectLst/>
                              <a:latin typeface="Cambria Math" panose="02040503050406030204" pitchFamily="18" charset="0"/>
                              <a:ea typeface="Cambria Math" panose="02040503050406030204" pitchFamily="18" charset="0"/>
                            </a:rPr>
                          </m:ctrlPr>
                        </m:fPr>
                        <m:num>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𝐽</m:t>
                              </m:r>
                            </m:e>
                            <m:sub>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h𝑒𝑎𝑙𝑡h</m:t>
                                  </m:r>
                                </m:sub>
                              </m:sSub>
                            </m:sub>
                          </m:sSub>
                        </m:num>
                        <m:den>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𝐽</m:t>
                              </m:r>
                            </m:e>
                            <m:sub>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h𝑚𝑖𝑛</m:t>
                                  </m:r>
                                </m:sub>
                              </m:sSub>
                            </m:sub>
                          </m:sSub>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𝑒𝑛</m:t>
                          </m:r>
                        </m:sub>
                      </m:sSub>
                      <m:f>
                        <m:fPr>
                          <m:ctrlPr>
                            <a:rPr lang="zh-CN" altLang="zh-CN" sz="2000" i="1">
                              <a:effectLst/>
                              <a:latin typeface="Cambria Math" panose="02040503050406030204" pitchFamily="18" charset="0"/>
                              <a:ea typeface="Cambria Math" panose="02040503050406030204" pitchFamily="18" charset="0"/>
                            </a:rPr>
                          </m:ctrlPr>
                        </m:fPr>
                        <m:num>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𝐽</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𝑒𝑛</m:t>
                              </m:r>
                            </m:sub>
                          </m:sSub>
                        </m:num>
                        <m:den>
                          <m:sSub>
                            <m:sSubPr>
                              <m:ctrlPr>
                                <a:rPr lang="zh-CN" altLang="zh-CN" sz="20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𝐽</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𝑒𝑛𝑚𝑖𝑛</m:t>
                              </m:r>
                            </m:sub>
                          </m:sSub>
                        </m:den>
                      </m:f>
                    </m:oMath>
                  </m:oMathPara>
                </a14:m>
                <a:endParaRPr lang="en-US" altLang="zh-CN" sz="2000" i="1" u="sng" dirty="0">
                  <a:solidFill>
                    <a:srgbClr val="000000"/>
                  </a:solidFill>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Method</a:t>
                </a:r>
              </a:p>
              <a:p>
                <a:pPr marL="285750" indent="-285750">
                  <a:buFont typeface="Arial" panose="020B0604020202020204" pitchFamily="34" charset="0"/>
                  <a:buChar char="•"/>
                </a:pPr>
                <a:r>
                  <a:rPr lang="en-US" altLang="zh-CN" sz="2000" i="1" u="sng" dirty="0">
                    <a:latin typeface="Times New Roman" panose="02020603050405020304" pitchFamily="18" charset="0"/>
                    <a:cs typeface="Times New Roman" panose="02020603050405020304" pitchFamily="18" charset="0"/>
                  </a:rPr>
                  <a:t>Time, and energy consumption </a:t>
                </a:r>
                <a:r>
                  <a:rPr lang="en-US" altLang="zh-CN" sz="2000" dirty="0">
                    <a:latin typeface="Times New Roman" panose="02020603050405020304" pitchFamily="18" charset="0"/>
                    <a:cs typeface="Times New Roman" panose="02020603050405020304" pitchFamily="18" charset="0"/>
                  </a:rPr>
                  <a:t>target. </a:t>
                </a:r>
              </a:p>
              <a:p>
                <a:pPr marL="285750" indent="-28575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Dynamic Programming.</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Route is divided into sub-sections.</a:t>
                </a:r>
              </a:p>
            </p:txBody>
          </p:sp>
        </mc:Choice>
        <mc:Fallback>
          <p:sp>
            <p:nvSpPr>
              <p:cNvPr id="24" name="文本框 23">
                <a:extLst>
                  <a:ext uri="{FF2B5EF4-FFF2-40B4-BE49-F238E27FC236}">
                    <a16:creationId xmlns:a16="http://schemas.microsoft.com/office/drawing/2014/main" id="{650CCB9D-FDC6-A383-B5B5-04600234A6B5}"/>
                  </a:ext>
                </a:extLst>
              </p:cNvPr>
              <p:cNvSpPr txBox="1">
                <a:spLocks noRot="1" noChangeAspect="1" noMove="1" noResize="1" noEditPoints="1" noAdjustHandles="1" noChangeArrowheads="1" noChangeShapeType="1" noTextEdit="1"/>
              </p:cNvSpPr>
              <p:nvPr/>
            </p:nvSpPr>
            <p:spPr>
              <a:xfrm>
                <a:off x="6568256" y="3936403"/>
                <a:ext cx="5234536" cy="2244525"/>
              </a:xfrm>
              <a:prstGeom prst="rect">
                <a:avLst/>
              </a:prstGeom>
              <a:blipFill>
                <a:blip r:embed="rId5"/>
                <a:stretch>
                  <a:fillRect l="-1164" t="-1630" b="-4076"/>
                </a:stretch>
              </a:blipFill>
            </p:spPr>
            <p:txBody>
              <a:bodyPr/>
              <a:lstStyle/>
              <a:p>
                <a:r>
                  <a:rPr lang="zh-CN" altLang="en-US">
                    <a:noFill/>
                  </a:rPr>
                  <a:t> </a:t>
                </a:r>
              </a:p>
            </p:txBody>
          </p:sp>
        </mc:Fallback>
      </mc:AlternateContent>
      <p:pic>
        <p:nvPicPr>
          <p:cNvPr id="25" name="Picture 7">
            <a:extLst>
              <a:ext uri="{FF2B5EF4-FFF2-40B4-BE49-F238E27FC236}">
                <a16:creationId xmlns:a16="http://schemas.microsoft.com/office/drawing/2014/main" id="{37EE7E44-6A85-92DC-2590-833AC2B3C7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0344" y="1690441"/>
            <a:ext cx="523677" cy="57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6" name="Content Placeholder 3">
            <a:extLst>
              <a:ext uri="{FF2B5EF4-FFF2-40B4-BE49-F238E27FC236}">
                <a16:creationId xmlns:a16="http://schemas.microsoft.com/office/drawing/2014/main" id="{02888962-58D8-D42B-A1DA-6B6B65B19D81}"/>
              </a:ext>
            </a:extLst>
          </p:cNvPr>
          <p:cNvSpPr txBox="1">
            <a:spLocks/>
          </p:cNvSpPr>
          <p:nvPr/>
        </p:nvSpPr>
        <p:spPr>
          <a:xfrm>
            <a:off x="7056677" y="1695040"/>
            <a:ext cx="6855304" cy="369333"/>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spcBef>
                <a:spcPts val="600"/>
              </a:spcBef>
              <a:spcAft>
                <a:spcPts val="0"/>
              </a:spcAft>
            </a:pPr>
            <a:r>
              <a:rPr lang="en-US" dirty="0">
                <a:solidFill>
                  <a:srgbClr val="FF0000"/>
                </a:solidFill>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The costs for the transportation</a:t>
            </a:r>
            <a:r>
              <a:rPr lang="en-US"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p>
          <a:p>
            <a:pPr marL="0" indent="0">
              <a:spcBef>
                <a:spcPts val="600"/>
              </a:spcBef>
              <a:spcAft>
                <a:spcPts val="0"/>
              </a:spcAft>
              <a:buNone/>
            </a:pPr>
            <a:r>
              <a:rPr lang="en-US" dirty="0">
                <a:latin typeface="Arial Unicode MS" panose="020B0604020202020204" pitchFamily="34" charset="-122"/>
                <a:ea typeface="Arial Unicode MS" panose="020B0604020202020204" pitchFamily="34" charset="-122"/>
                <a:cs typeface="Arial Unicode MS" panose="020B0604020202020204" pitchFamily="34" charset="-122"/>
              </a:rPr>
              <a:t>    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nergy consumption</a:t>
            </a:r>
            <a:endParaRPr 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文本框 3">
            <a:extLst>
              <a:ext uri="{FF2B5EF4-FFF2-40B4-BE49-F238E27FC236}">
                <a16:creationId xmlns:a16="http://schemas.microsoft.com/office/drawing/2014/main" id="{02CCDCB3-8279-D969-AE69-B9DC5C8DD3E2}"/>
              </a:ext>
            </a:extLst>
          </p:cNvPr>
          <p:cNvSpPr txBox="1"/>
          <p:nvPr/>
        </p:nvSpPr>
        <p:spPr>
          <a:xfrm>
            <a:off x="6600014" y="2422788"/>
            <a:ext cx="5304603" cy="1508105"/>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Contribution</a:t>
            </a:r>
          </a:p>
          <a:p>
            <a:pPr marL="342900" indent="-342900">
              <a:buFont typeface="Wingdings" panose="05000000000000000000" pitchFamily="2" charset="2"/>
              <a:buChar char="ü"/>
            </a:pPr>
            <a:r>
              <a:rPr lang="en-US" altLang="zh-CN" sz="1800" dirty="0">
                <a:latin typeface="Times New Roman" panose="02020603050405020304" pitchFamily="18" charset="0"/>
                <a:cs typeface="Times New Roman" panose="02020603050405020304" pitchFamily="18" charset="0"/>
              </a:rPr>
              <a:t>Less time and runs more smoothly with fewer velocity fluctuations.</a:t>
            </a:r>
          </a:p>
          <a:p>
            <a:pPr marL="342900" indent="-342900">
              <a:buFont typeface="Wingdings" panose="05000000000000000000" pitchFamily="2" charset="2"/>
              <a:buChar char="ü"/>
            </a:pPr>
            <a:r>
              <a:rPr lang="en-US" altLang="zh-CN" sz="1800" dirty="0">
                <a:latin typeface="Times New Roman" panose="02020603050405020304" pitchFamily="18" charset="0"/>
                <a:cs typeface="Times New Roman" panose="02020603050405020304" pitchFamily="18" charset="0"/>
              </a:rPr>
              <a:t>Reduce the battery capacity loss.</a:t>
            </a:r>
          </a:p>
          <a:p>
            <a:pPr marL="342900" indent="-342900">
              <a:buFont typeface="Wingdings" panose="05000000000000000000" pitchFamily="2" charset="2"/>
              <a:buChar char="ü"/>
            </a:pPr>
            <a:r>
              <a:rPr lang="en-US" altLang="zh-CN" sz="1800" dirty="0">
                <a:latin typeface="Times New Roman" panose="02020603050405020304" pitchFamily="18" charset="0"/>
                <a:cs typeface="Times New Roman" panose="02020603050405020304" pitchFamily="18" charset="0"/>
              </a:rPr>
              <a:t>It is more suitable mining transportation.</a:t>
            </a:r>
          </a:p>
        </p:txBody>
      </p:sp>
    </p:spTree>
    <p:extLst>
      <p:ext uri="{BB962C8B-B14F-4D97-AF65-F5344CB8AC3E}">
        <p14:creationId xmlns:p14="http://schemas.microsoft.com/office/powerpoint/2010/main" val="210081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78A9-A0C4-965D-D2DD-8F0D51D106B6}"/>
              </a:ext>
            </a:extLst>
          </p:cNvPr>
          <p:cNvSpPr>
            <a:spLocks noGrp="1"/>
          </p:cNvSpPr>
          <p:nvPr>
            <p:ph type="title"/>
          </p:nvPr>
        </p:nvSpPr>
        <p:spPr>
          <a:xfrm>
            <a:off x="-8088" y="-168102"/>
            <a:ext cx="10515600" cy="1129615"/>
          </a:xfrm>
        </p:spPr>
        <p:txBody>
          <a:bodyPr>
            <a:normAutofit/>
          </a:bodyPr>
          <a:lstStyle/>
          <a:p>
            <a:pPr marL="857250" indent="-857250">
              <a:buFont typeface="+mj-lt"/>
              <a:buAutoNum type="romanUcPeriod" startAt="2"/>
            </a:pPr>
            <a:r>
              <a:rPr lang="en-US" altLang="zh-CN" sz="4400" i="1" dirty="0">
                <a:latin typeface="Times New Roman" panose="02020603050405020304" pitchFamily="18" charset="0"/>
                <a:cs typeface="Times New Roman" panose="02020603050405020304" pitchFamily="18" charset="0"/>
              </a:rPr>
              <a:t>Research Experience</a:t>
            </a:r>
            <a:endParaRPr lang="zh-CN" altLang="en-US" i="1" dirty="0"/>
          </a:p>
        </p:txBody>
      </p:sp>
      <p:sp>
        <p:nvSpPr>
          <p:cNvPr id="9" name="文本框 8">
            <a:extLst>
              <a:ext uri="{FF2B5EF4-FFF2-40B4-BE49-F238E27FC236}">
                <a16:creationId xmlns:a16="http://schemas.microsoft.com/office/drawing/2014/main" id="{7E28E29F-5255-6A5D-32E1-8DBA279BCF0A}"/>
              </a:ext>
            </a:extLst>
          </p:cNvPr>
          <p:cNvSpPr txBox="1"/>
          <p:nvPr/>
        </p:nvSpPr>
        <p:spPr>
          <a:xfrm>
            <a:off x="1" y="514278"/>
            <a:ext cx="12115800" cy="1785104"/>
          </a:xfrm>
          <a:prstGeom prst="rect">
            <a:avLst/>
          </a:prstGeom>
          <a:noFill/>
        </p:spPr>
        <p:txBody>
          <a:bodyPr wrap="square" rtlCol="0">
            <a:spAutoFit/>
          </a:bodyPr>
          <a:lstStyle/>
          <a:p>
            <a:pPr marL="514350" indent="-514350">
              <a:buFont typeface="+mj-lt"/>
              <a:buAutoNum type="arabicPeriod" startAt="2"/>
            </a:pPr>
            <a:r>
              <a:rPr lang="en-US" altLang="zh-CN" sz="3200" u="sng" dirty="0">
                <a:latin typeface="Times New Roman" panose="02020603050405020304" pitchFamily="18" charset="0"/>
                <a:cs typeface="Times New Roman" panose="02020603050405020304" pitchFamily="18" charset="0"/>
              </a:rPr>
              <a:t>Publications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Shuwei. Pei </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and </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Jue</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Yang, "An Integrated Dispatching Framework with Trajectory Optimization for Improving Autonomous Mining Transportation," </a:t>
            </a:r>
            <a:r>
              <a:rPr kumimoji="0" lang="fr-FR"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IEEE Transactions on Intelligent Vehicles</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,2023 </a:t>
            </a:r>
            <a:r>
              <a:rPr kumimoji="0" lang="en-US" altLang="zh-CN" sz="1800" b="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Submitted.</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altLang="zh-CN" sz="3200" b="1" u="sng"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6678756-DAB2-86D4-1BFB-E90771A0FC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AC61F28F-B71A-0217-7D09-6A6A4D3B3A44}"/>
              </a:ext>
            </a:extLst>
          </p:cNvPr>
          <p:cNvSpPr>
            <a:spLocks noChangeArrowheads="1"/>
          </p:cNvSpPr>
          <p:nvPr/>
        </p:nvSpPr>
        <p:spPr bwMode="auto">
          <a:xfrm>
            <a:off x="8436429" y="17156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2FD0A00E-5606-A51D-4377-048364595B63}"/>
              </a:ext>
            </a:extLst>
          </p:cNvPr>
          <p:cNvGraphicFramePr>
            <a:graphicFrameLocks noChangeAspect="1"/>
          </p:cNvGraphicFramePr>
          <p:nvPr>
            <p:extLst>
              <p:ext uri="{D42A27DB-BD31-4B8C-83A1-F6EECF244321}">
                <p14:modId xmlns:p14="http://schemas.microsoft.com/office/powerpoint/2010/main" val="2194386440"/>
              </p:ext>
            </p:extLst>
          </p:nvPr>
        </p:nvGraphicFramePr>
        <p:xfrm>
          <a:off x="562319" y="2970856"/>
          <a:ext cx="5155581" cy="3887144"/>
        </p:xfrm>
        <a:graphic>
          <a:graphicData uri="http://schemas.openxmlformats.org/presentationml/2006/ole">
            <mc:AlternateContent xmlns:mc="http://schemas.openxmlformats.org/markup-compatibility/2006">
              <mc:Choice xmlns:v="urn:schemas-microsoft-com:vml" Requires="v">
                <p:oleObj name="Visio" r:id="rId3" imgW="4934028" imgH="3676719" progId="Visio.Drawing.15">
                  <p:embed/>
                </p:oleObj>
              </mc:Choice>
              <mc:Fallback>
                <p:oleObj name="Visio" r:id="rId3" imgW="4934028" imgH="3676719" progId="Visio.Drawing.15">
                  <p:embed/>
                  <p:pic>
                    <p:nvPicPr>
                      <p:cNvPr id="7" name="对象 6">
                        <a:extLst>
                          <a:ext uri="{FF2B5EF4-FFF2-40B4-BE49-F238E27FC236}">
                            <a16:creationId xmlns:a16="http://schemas.microsoft.com/office/drawing/2014/main" id="{2FD0A00E-5606-A51D-4377-048364595B63}"/>
                          </a:ext>
                        </a:extLst>
                      </p:cNvPr>
                      <p:cNvPicPr>
                        <a:picLocks noChangeAspect="1" noChangeArrowheads="1"/>
                      </p:cNvPicPr>
                      <p:nvPr/>
                    </p:nvPicPr>
                    <p:blipFill>
                      <a:blip r:embed="rId4"/>
                      <a:srcRect/>
                      <a:stretch>
                        <a:fillRect/>
                      </a:stretch>
                    </p:blipFill>
                    <p:spPr bwMode="auto">
                      <a:xfrm>
                        <a:off x="562319" y="2970856"/>
                        <a:ext cx="5155581" cy="388714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AD1EB4F-4421-587B-AF0B-E2CFFD14FB14}"/>
                  </a:ext>
                </a:extLst>
              </p:cNvPr>
              <p:cNvSpPr txBox="1"/>
              <p:nvPr/>
            </p:nvSpPr>
            <p:spPr>
              <a:xfrm>
                <a:off x="692258" y="2208747"/>
                <a:ext cx="6210300" cy="9025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0">
                              <a:latin typeface="Cambria Math" panose="02040503050406030204" pitchFamily="18" charset="0"/>
                            </a:rPr>
                            <m:t>1</m:t>
                          </m:r>
                        </m:sub>
                      </m:sSub>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𝑀</m:t>
                              </m:r>
                            </m:sup>
                            <m:e>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𝐷</m:t>
                                  </m:r>
                                </m:sup>
                                <m:e>
                                  <m:d>
                                    <m:dPr>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𝑄𝑇𝑆</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𝑖𝑗𝑘</m:t>
                                          </m:r>
                                        </m:sub>
                                      </m:sSub>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𝑄𝑇𝐷</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up>
                                          <m:r>
                                            <a:rPr lang="zh-CN" altLang="en-US" i="1">
                                              <a:latin typeface="Cambria Math" panose="02040503050406030204" pitchFamily="18" charset="0"/>
                                            </a:rPr>
                                            <m:t>𝑖</m:t>
                                          </m:r>
                                        </m:sup>
                                      </m:sSub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𝑖𝑗𝑘</m:t>
                                          </m:r>
                                        </m:sub>
                                      </m:sSub>
                                    </m:e>
                                  </m:d>
                                </m:e>
                              </m:nary>
                            </m:e>
                          </m:nary>
                        </m:e>
                      </m:nary>
                    </m:oMath>
                  </m:oMathPara>
                </a14:m>
                <a:endParaRPr lang="zh-CN" altLang="en-US" dirty="0"/>
              </a:p>
            </p:txBody>
          </p:sp>
        </mc:Choice>
        <mc:Fallback xmlns="">
          <p:sp>
            <p:nvSpPr>
              <p:cNvPr id="10" name="文本框 9">
                <a:extLst>
                  <a:ext uri="{FF2B5EF4-FFF2-40B4-BE49-F238E27FC236}">
                    <a16:creationId xmlns:a16="http://schemas.microsoft.com/office/drawing/2014/main" id="{7AD1EB4F-4421-587B-AF0B-E2CFFD14FB14}"/>
                  </a:ext>
                </a:extLst>
              </p:cNvPr>
              <p:cNvSpPr txBox="1">
                <a:spLocks noRot="1" noChangeAspect="1" noMove="1" noResize="1" noEditPoints="1" noAdjustHandles="1" noChangeArrowheads="1" noChangeShapeType="1" noTextEdit="1"/>
              </p:cNvSpPr>
              <p:nvPr/>
            </p:nvSpPr>
            <p:spPr>
              <a:xfrm>
                <a:off x="692258" y="2208747"/>
                <a:ext cx="6210300" cy="902555"/>
              </a:xfrm>
              <a:prstGeom prst="rect">
                <a:avLst/>
              </a:prstGeom>
              <a:blipFill>
                <a:blip r:embed="rId5"/>
                <a:stretch>
                  <a:fillRect/>
                </a:stretch>
              </a:blipFill>
            </p:spPr>
            <p:txBody>
              <a:bodyPr/>
              <a:lstStyle/>
              <a:p>
                <a:r>
                  <a:rPr lang="zh-CN" altLang="en-US">
                    <a:noFill/>
                  </a:rPr>
                  <a:t> </a:t>
                </a:r>
              </a:p>
            </p:txBody>
          </p:sp>
        </mc:Fallback>
      </mc:AlternateContent>
      <p:sp>
        <p:nvSpPr>
          <p:cNvPr id="13" name="Rectangle 6">
            <a:extLst>
              <a:ext uri="{FF2B5EF4-FFF2-40B4-BE49-F238E27FC236}">
                <a16:creationId xmlns:a16="http://schemas.microsoft.com/office/drawing/2014/main" id="{53928A07-3C4A-B5D0-E29B-EDE453E5F83F}"/>
              </a:ext>
            </a:extLst>
          </p:cNvPr>
          <p:cNvSpPr>
            <a:spLocks noChangeArrowheads="1"/>
          </p:cNvSpPr>
          <p:nvPr/>
        </p:nvSpPr>
        <p:spPr bwMode="auto">
          <a:xfrm>
            <a:off x="5784851" y="11811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E13861A-AA61-F81D-5822-30434339B066}"/>
                  </a:ext>
                </a:extLst>
              </p:cNvPr>
              <p:cNvSpPr txBox="1"/>
              <p:nvPr/>
            </p:nvSpPr>
            <p:spPr>
              <a:xfrm>
                <a:off x="5249712" y="2648222"/>
                <a:ext cx="7229474" cy="425758"/>
              </a:xfrm>
              <a:prstGeom prst="rect">
                <a:avLst/>
              </a:prstGeom>
              <a:noFill/>
            </p:spPr>
            <p:txBody>
              <a:bodyPr wrap="square">
                <a:spAutoFit/>
              </a:bodyPr>
              <a:lstStyle/>
              <a:p>
                <a:pPr algn="ctr">
                  <a:lnSpc>
                    <a:spcPts val="1200"/>
                  </a:lnSpc>
                  <a:spcBef>
                    <a:spcPts val="1420"/>
                  </a:spcBef>
                  <a:spcAft>
                    <a:spcPts val="1420"/>
                  </a:spcAft>
                </a:pPr>
                <a14:m>
                  <m:oMathPara xmlns:m="http://schemas.openxmlformats.org/officeDocument/2006/math">
                    <m:oMathParaPr>
                      <m:jc m:val="left"/>
                    </m:oMathParaPr>
                    <m:oMath xmlns:m="http://schemas.openxmlformats.org/officeDocument/2006/math">
                      <m:sSub>
                        <m:sSubPr>
                          <m:ctrlPr>
                            <a:rPr lang="zh-CN" altLang="zh-CN" sz="1800" i="1" cap="all" smtClean="0">
                              <a:effectLst/>
                              <a:latin typeface="Cambria Math" panose="02040503050406030204" pitchFamily="18" charset="0"/>
                              <a:ea typeface="Cambria Math" panose="02040503050406030204" pitchFamily="18" charset="0"/>
                            </a:rPr>
                          </m:ctrlPr>
                        </m:sSubPr>
                        <m:e>
                          <m:r>
                            <a:rPr lang="en-US" altLang="zh-CN" sz="1800" i="1" cap="all">
                              <a:effectLst/>
                              <a:latin typeface="Cambria Math" panose="02040503050406030204" pitchFamily="18" charset="0"/>
                              <a:ea typeface="宋体" panose="02010600030101010101" pitchFamily="2" charset="-122"/>
                            </a:rPr>
                            <m:t>𝑓</m:t>
                          </m:r>
                        </m:e>
                        <m:sub>
                          <m:r>
                            <a:rPr lang="en-US" altLang="zh-CN" sz="1800" i="1" cap="all">
                              <a:effectLst/>
                              <a:latin typeface="Cambria Math" panose="02040503050406030204" pitchFamily="18" charset="0"/>
                              <a:ea typeface="宋体" panose="02010600030101010101" pitchFamily="2" charset="-122"/>
                            </a:rPr>
                            <m:t>2</m:t>
                          </m:r>
                        </m:sub>
                      </m:sSub>
                      <m:r>
                        <a:rPr lang="en-US" altLang="zh-CN" sz="1800" i="1" cap="all">
                          <a:effectLst/>
                          <a:latin typeface="Cambria Math" panose="02040503050406030204" pitchFamily="18" charset="0"/>
                          <a:ea typeface="宋体" panose="02010600030101010101" pitchFamily="2" charset="-122"/>
                        </a:rPr>
                        <m:t>=</m:t>
                      </m:r>
                      <m:nary>
                        <m:naryPr>
                          <m:chr m:val="∑"/>
                          <m:limLoc m:val="undOvr"/>
                          <m:ctrlPr>
                            <a:rPr lang="zh-CN" altLang="zh-CN" sz="1800" i="1" cap="all">
                              <a:effectLst/>
                              <a:latin typeface="Cambria Math" panose="02040503050406030204" pitchFamily="18" charset="0"/>
                              <a:ea typeface="Cambria Math" panose="02040503050406030204" pitchFamily="18" charset="0"/>
                            </a:rPr>
                          </m:ctrlPr>
                        </m:naryPr>
                        <m:sub>
                          <m:r>
                            <a:rPr lang="en-US" altLang="zh-CN" sz="1800" i="1" cap="all">
                              <a:effectLst/>
                              <a:latin typeface="Cambria Math" panose="02040503050406030204" pitchFamily="18" charset="0"/>
                              <a:ea typeface="宋体" panose="02010600030101010101" pitchFamily="2" charset="-122"/>
                            </a:rPr>
                            <m:t>𝑖</m:t>
                          </m:r>
                          <m:r>
                            <a:rPr lang="en-US" altLang="zh-CN" sz="1800" i="1" cap="all">
                              <a:effectLst/>
                              <a:latin typeface="Cambria Math" panose="02040503050406030204" pitchFamily="18" charset="0"/>
                              <a:ea typeface="宋体" panose="02010600030101010101" pitchFamily="2" charset="-122"/>
                            </a:rPr>
                            <m:t>=1</m:t>
                          </m:r>
                        </m:sub>
                        <m:sup>
                          <m:r>
                            <a:rPr lang="en-US" altLang="zh-CN" sz="1800" i="1" cap="all">
                              <a:effectLst/>
                              <a:latin typeface="Cambria Math" panose="02040503050406030204" pitchFamily="18" charset="0"/>
                              <a:ea typeface="宋体" panose="02010600030101010101" pitchFamily="2" charset="-122"/>
                            </a:rPr>
                            <m:t>𝑁</m:t>
                          </m:r>
                        </m:sup>
                        <m:e>
                          <m:nary>
                            <m:naryPr>
                              <m:chr m:val="∑"/>
                              <m:limLoc m:val="undOvr"/>
                              <m:ctrlPr>
                                <a:rPr lang="zh-CN" altLang="zh-CN" sz="1800" i="1" cap="all">
                                  <a:effectLst/>
                                  <a:latin typeface="Cambria Math" panose="02040503050406030204" pitchFamily="18" charset="0"/>
                                  <a:ea typeface="Cambria Math" panose="02040503050406030204" pitchFamily="18" charset="0"/>
                                </a:rPr>
                              </m:ctrlPr>
                            </m:naryPr>
                            <m:sub>
                              <m:r>
                                <a:rPr lang="en-US" altLang="zh-CN" sz="1800" i="1" cap="all">
                                  <a:effectLst/>
                                  <a:latin typeface="Cambria Math" panose="02040503050406030204" pitchFamily="18" charset="0"/>
                                  <a:ea typeface="宋体" panose="02010600030101010101" pitchFamily="2" charset="-122"/>
                                </a:rPr>
                                <m:t>𝑗</m:t>
                              </m:r>
                              <m:r>
                                <a:rPr lang="en-US" altLang="zh-CN" sz="1800" i="1" cap="all">
                                  <a:effectLst/>
                                  <a:latin typeface="Cambria Math" panose="02040503050406030204" pitchFamily="18" charset="0"/>
                                  <a:ea typeface="宋体" panose="02010600030101010101" pitchFamily="2" charset="-122"/>
                                </a:rPr>
                                <m:t>=1</m:t>
                              </m:r>
                            </m:sub>
                            <m:sup>
                              <m:r>
                                <a:rPr lang="en-US" altLang="zh-CN" sz="1800" i="1" cap="all">
                                  <a:effectLst/>
                                  <a:latin typeface="Cambria Math" panose="02040503050406030204" pitchFamily="18" charset="0"/>
                                  <a:ea typeface="宋体" panose="02010600030101010101" pitchFamily="2" charset="-122"/>
                                </a:rPr>
                                <m:t>𝑀</m:t>
                              </m:r>
                            </m:sup>
                            <m:e>
                              <m:nary>
                                <m:naryPr>
                                  <m:chr m:val="∑"/>
                                  <m:limLoc m:val="undOvr"/>
                                  <m:ctrlPr>
                                    <a:rPr lang="zh-CN" altLang="zh-CN" sz="1800" i="1" cap="all">
                                      <a:effectLst/>
                                      <a:latin typeface="Cambria Math" panose="02040503050406030204" pitchFamily="18" charset="0"/>
                                      <a:ea typeface="Cambria Math" panose="02040503050406030204" pitchFamily="18" charset="0"/>
                                    </a:rPr>
                                  </m:ctrlPr>
                                </m:naryPr>
                                <m:sub>
                                  <m:r>
                                    <a:rPr lang="en-US" altLang="zh-CN" sz="1800" i="1" cap="all">
                                      <a:effectLst/>
                                      <a:latin typeface="Cambria Math" panose="02040503050406030204" pitchFamily="18" charset="0"/>
                                      <a:ea typeface="宋体" panose="02010600030101010101" pitchFamily="2" charset="-122"/>
                                    </a:rPr>
                                    <m:t>𝑘</m:t>
                                  </m:r>
                                  <m:r>
                                    <a:rPr lang="en-US" altLang="zh-CN" sz="1800" i="1" cap="all">
                                      <a:effectLst/>
                                      <a:latin typeface="Cambria Math" panose="02040503050406030204" pitchFamily="18" charset="0"/>
                                      <a:ea typeface="宋体" panose="02010600030101010101" pitchFamily="2" charset="-122"/>
                                    </a:rPr>
                                    <m:t>=1</m:t>
                                  </m:r>
                                </m:sub>
                                <m:sup>
                                  <m:r>
                                    <a:rPr lang="en-US" altLang="zh-CN" sz="1800" i="1" cap="all">
                                      <a:effectLst/>
                                      <a:latin typeface="Cambria Math" panose="02040503050406030204" pitchFamily="18" charset="0"/>
                                      <a:ea typeface="宋体" panose="02010600030101010101" pitchFamily="2" charset="-122"/>
                                    </a:rPr>
                                    <m:t>𝐷</m:t>
                                  </m:r>
                                </m:sup>
                                <m:e>
                                  <m:r>
                                    <a:rPr lang="en-US" altLang="zh-CN" sz="1800" i="1" cap="all">
                                      <a:effectLst/>
                                      <a:latin typeface="Cambria Math" panose="02040503050406030204" pitchFamily="18" charset="0"/>
                                      <a:ea typeface="宋体" panose="02010600030101010101" pitchFamily="2" charset="-122"/>
                                    </a:rPr>
                                    <m:t>[</m:t>
                                  </m:r>
                                  <m:sSubSup>
                                    <m:sSubSupPr>
                                      <m:ctrlPr>
                                        <a:rPr lang="zh-CN" altLang="zh-CN" sz="1800" i="1" cap="all">
                                          <a:effectLst/>
                                          <a:latin typeface="Cambria Math" panose="02040503050406030204" pitchFamily="18" charset="0"/>
                                          <a:ea typeface="Cambria Math" panose="02040503050406030204" pitchFamily="18" charset="0"/>
                                        </a:rPr>
                                      </m:ctrlPr>
                                    </m:sSubSupPr>
                                    <m:e>
                                      <m:r>
                                        <a:rPr lang="en-US" altLang="zh-CN" sz="1800" i="1" cap="all">
                                          <a:effectLst/>
                                          <a:latin typeface="Cambria Math" panose="02040503050406030204" pitchFamily="18" charset="0"/>
                                          <a:ea typeface="宋体" panose="02010600030101010101" pitchFamily="2" charset="-122"/>
                                        </a:rPr>
                                        <m:t>𝐸𝑆</m:t>
                                      </m:r>
                                    </m:e>
                                    <m:sub>
                                      <m:r>
                                        <a:rPr lang="en-US" altLang="zh-CN" sz="1800" i="1" cap="all">
                                          <a:effectLst/>
                                          <a:latin typeface="Cambria Math" panose="02040503050406030204" pitchFamily="18" charset="0"/>
                                          <a:ea typeface="宋体" panose="02010600030101010101" pitchFamily="2" charset="-122"/>
                                        </a:rPr>
                                        <m:t>𝑗</m:t>
                                      </m:r>
                                      <m:r>
                                        <a:rPr lang="en-US" altLang="zh-CN" sz="1800" i="1" cap="all">
                                          <a:effectLst/>
                                          <a:latin typeface="Cambria Math" panose="02040503050406030204" pitchFamily="18" charset="0"/>
                                          <a:ea typeface="宋体" panose="02010600030101010101" pitchFamily="2" charset="-122"/>
                                        </a:rPr>
                                        <m:t>,</m:t>
                                      </m:r>
                                      <m:r>
                                        <a:rPr lang="en-US" altLang="zh-CN" sz="1800" i="1" cap="all">
                                          <a:effectLst/>
                                          <a:latin typeface="Cambria Math" panose="02040503050406030204" pitchFamily="18" charset="0"/>
                                          <a:ea typeface="宋体" panose="02010600030101010101" pitchFamily="2" charset="-122"/>
                                        </a:rPr>
                                        <m:t>𝑘</m:t>
                                      </m:r>
                                    </m:sub>
                                    <m:sup>
                                      <m:r>
                                        <a:rPr lang="en-US" altLang="zh-CN" sz="1800" i="1" cap="all">
                                          <a:effectLst/>
                                          <a:latin typeface="Cambria Math" panose="02040503050406030204" pitchFamily="18" charset="0"/>
                                          <a:ea typeface="宋体" panose="02010600030101010101" pitchFamily="2" charset="-122"/>
                                        </a:rPr>
                                        <m:t>𝑖</m:t>
                                      </m:r>
                                    </m:sup>
                                  </m:sSubSup>
                                  <m:sSub>
                                    <m:sSubPr>
                                      <m:ctrlPr>
                                        <a:rPr lang="zh-CN" altLang="zh-CN" sz="1800" i="1" cap="all">
                                          <a:effectLst/>
                                          <a:latin typeface="Cambria Math" panose="02040503050406030204" pitchFamily="18" charset="0"/>
                                          <a:ea typeface="Cambria Math" panose="02040503050406030204" pitchFamily="18" charset="0"/>
                                        </a:rPr>
                                      </m:ctrlPr>
                                    </m:sSubPr>
                                    <m:e>
                                      <m:r>
                                        <a:rPr lang="en-US" altLang="zh-CN" sz="1800" i="1" cap="all">
                                          <a:effectLst/>
                                          <a:latin typeface="Cambria Math" panose="02040503050406030204" pitchFamily="18" charset="0"/>
                                          <a:ea typeface="宋体" panose="02010600030101010101" pitchFamily="2" charset="-122"/>
                                        </a:rPr>
                                        <m:t>𝑥</m:t>
                                      </m:r>
                                    </m:e>
                                    <m:sub>
                                      <m:r>
                                        <a:rPr lang="en-US" altLang="zh-CN" sz="1800" i="1" cap="all">
                                          <a:effectLst/>
                                          <a:latin typeface="Cambria Math" panose="02040503050406030204" pitchFamily="18" charset="0"/>
                                          <a:ea typeface="宋体" panose="02010600030101010101" pitchFamily="2" charset="-122"/>
                                        </a:rPr>
                                        <m:t>𝑖𝑗𝑘</m:t>
                                      </m:r>
                                    </m:sub>
                                  </m:sSub>
                                  <m:r>
                                    <a:rPr lang="en-US" altLang="zh-CN" sz="1800" i="1" cap="all">
                                      <a:effectLst/>
                                      <a:latin typeface="Cambria Math" panose="02040503050406030204" pitchFamily="18" charset="0"/>
                                      <a:ea typeface="宋体" panose="02010600030101010101" pitchFamily="2" charset="-122"/>
                                    </a:rPr>
                                    <m:t>+</m:t>
                                  </m:r>
                                  <m:sSubSup>
                                    <m:sSubSupPr>
                                      <m:ctrlPr>
                                        <a:rPr lang="zh-CN" altLang="zh-CN" sz="1800" i="1" cap="all">
                                          <a:effectLst/>
                                          <a:latin typeface="Cambria Math" panose="02040503050406030204" pitchFamily="18" charset="0"/>
                                          <a:ea typeface="Cambria Math" panose="02040503050406030204" pitchFamily="18" charset="0"/>
                                        </a:rPr>
                                      </m:ctrlPr>
                                    </m:sSubSupPr>
                                    <m:e>
                                      <m:r>
                                        <a:rPr lang="en-US" altLang="zh-CN" sz="1800" i="1" cap="all">
                                          <a:effectLst/>
                                          <a:latin typeface="Cambria Math" panose="02040503050406030204" pitchFamily="18" charset="0"/>
                                          <a:ea typeface="宋体" panose="02010600030101010101" pitchFamily="2" charset="-122"/>
                                        </a:rPr>
                                        <m:t>𝐸𝐷</m:t>
                                      </m:r>
                                    </m:e>
                                    <m:sub>
                                      <m:r>
                                        <a:rPr lang="en-US" altLang="zh-CN" sz="1800" i="1" cap="all">
                                          <a:effectLst/>
                                          <a:latin typeface="Cambria Math" panose="02040503050406030204" pitchFamily="18" charset="0"/>
                                          <a:ea typeface="宋体" panose="02010600030101010101" pitchFamily="2" charset="-122"/>
                                        </a:rPr>
                                        <m:t>𝑗</m:t>
                                      </m:r>
                                      <m:r>
                                        <a:rPr lang="en-US" altLang="zh-CN" sz="1800" i="1" cap="all">
                                          <a:effectLst/>
                                          <a:latin typeface="Cambria Math" panose="02040503050406030204" pitchFamily="18" charset="0"/>
                                          <a:ea typeface="宋体" panose="02010600030101010101" pitchFamily="2" charset="-122"/>
                                        </a:rPr>
                                        <m:t>,</m:t>
                                      </m:r>
                                      <m:r>
                                        <a:rPr lang="en-US" altLang="zh-CN" sz="1800" i="1" cap="all">
                                          <a:effectLst/>
                                          <a:latin typeface="Cambria Math" panose="02040503050406030204" pitchFamily="18" charset="0"/>
                                          <a:ea typeface="宋体" panose="02010600030101010101" pitchFamily="2" charset="-122"/>
                                        </a:rPr>
                                        <m:t>𝑘</m:t>
                                      </m:r>
                                    </m:sub>
                                    <m:sup>
                                      <m:r>
                                        <a:rPr lang="en-US" altLang="zh-CN" sz="1800" i="1" cap="all">
                                          <a:effectLst/>
                                          <a:latin typeface="Cambria Math" panose="02040503050406030204" pitchFamily="18" charset="0"/>
                                          <a:ea typeface="宋体" panose="02010600030101010101" pitchFamily="2" charset="-122"/>
                                        </a:rPr>
                                        <m:t>𝑖</m:t>
                                      </m:r>
                                    </m:sup>
                                  </m:sSubSup>
                                  <m:sSub>
                                    <m:sSubPr>
                                      <m:ctrlPr>
                                        <a:rPr lang="zh-CN" altLang="zh-CN" sz="1800" i="1" cap="all">
                                          <a:effectLst/>
                                          <a:latin typeface="Cambria Math" panose="02040503050406030204" pitchFamily="18" charset="0"/>
                                          <a:ea typeface="Cambria Math" panose="02040503050406030204" pitchFamily="18" charset="0"/>
                                        </a:rPr>
                                      </m:ctrlPr>
                                    </m:sSubPr>
                                    <m:e>
                                      <m:r>
                                        <a:rPr lang="en-US" altLang="zh-CN" sz="1800" i="1" cap="all">
                                          <a:effectLst/>
                                          <a:latin typeface="Cambria Math" panose="02040503050406030204" pitchFamily="18" charset="0"/>
                                          <a:ea typeface="宋体" panose="02010600030101010101" pitchFamily="2" charset="-122"/>
                                        </a:rPr>
                                        <m:t>𝑦</m:t>
                                      </m:r>
                                    </m:e>
                                    <m:sub>
                                      <m:r>
                                        <a:rPr lang="en-US" altLang="zh-CN" sz="1800" i="1" cap="all">
                                          <a:effectLst/>
                                          <a:latin typeface="Cambria Math" panose="02040503050406030204" pitchFamily="18" charset="0"/>
                                          <a:ea typeface="宋体" panose="02010600030101010101" pitchFamily="2" charset="-122"/>
                                        </a:rPr>
                                        <m:t>𝑖𝑗𝑘</m:t>
                                      </m:r>
                                    </m:sub>
                                  </m:sSub>
                                </m:e>
                              </m:nary>
                            </m:e>
                          </m:nary>
                        </m:e>
                      </m:nary>
                      <m:r>
                        <a:rPr lang="en-US" altLang="zh-CN" sz="1800" i="1" cap="all">
                          <a:effectLst/>
                          <a:latin typeface="Cambria Math" panose="02040503050406030204" pitchFamily="18" charset="0"/>
                          <a:ea typeface="宋体" panose="02010600030101010101" pitchFamily="2" charset="-122"/>
                        </a:rPr>
                        <m:t>+</m:t>
                      </m:r>
                      <m:r>
                        <a:rPr lang="en-US" altLang="zh-CN" sz="1800" i="1" cap="all">
                          <a:effectLst/>
                          <a:latin typeface="Cambria Math" panose="02040503050406030204" pitchFamily="18" charset="0"/>
                          <a:ea typeface="宋体" panose="02010600030101010101" pitchFamily="2" charset="-122"/>
                        </a:rPr>
                        <m:t>𝐸𝐼</m:t>
                      </m:r>
                      <m:d>
                        <m:dPr>
                          <m:ctrlPr>
                            <a:rPr lang="zh-CN" altLang="zh-CN" sz="1800" i="1" cap="all">
                              <a:effectLst/>
                              <a:latin typeface="Cambria Math" panose="02040503050406030204" pitchFamily="18" charset="0"/>
                              <a:ea typeface="Cambria Math" panose="02040503050406030204" pitchFamily="18" charset="0"/>
                            </a:rPr>
                          </m:ctrlPr>
                        </m:dPr>
                        <m:e>
                          <m:sSubSup>
                            <m:sSubSupPr>
                              <m:ctrlPr>
                                <a:rPr lang="zh-CN" altLang="zh-CN" sz="1800" i="1" cap="all">
                                  <a:effectLst/>
                                  <a:latin typeface="Cambria Math" panose="02040503050406030204" pitchFamily="18" charset="0"/>
                                  <a:ea typeface="Cambria Math" panose="02040503050406030204" pitchFamily="18" charset="0"/>
                                </a:rPr>
                              </m:ctrlPr>
                            </m:sSubSupPr>
                            <m:e>
                              <m:r>
                                <a:rPr lang="en-US" altLang="zh-CN" sz="1800" i="1" cap="all">
                                  <a:effectLst/>
                                  <a:latin typeface="Cambria Math" panose="02040503050406030204" pitchFamily="18" charset="0"/>
                                  <a:ea typeface="宋体" panose="02010600030101010101" pitchFamily="2" charset="-122"/>
                                </a:rPr>
                                <m:t>𝑄𝑇𝑆</m:t>
                              </m:r>
                            </m:e>
                            <m:sub>
                              <m:r>
                                <a:rPr lang="en-US" altLang="zh-CN" sz="1800" i="1" cap="all">
                                  <a:effectLst/>
                                  <a:latin typeface="Cambria Math" panose="02040503050406030204" pitchFamily="18" charset="0"/>
                                  <a:ea typeface="宋体" panose="02010600030101010101" pitchFamily="2" charset="-122"/>
                                </a:rPr>
                                <m:t>𝑗</m:t>
                              </m:r>
                              <m:r>
                                <a:rPr lang="en-US" altLang="zh-CN" sz="1800" i="1" cap="all">
                                  <a:effectLst/>
                                  <a:latin typeface="Cambria Math" panose="02040503050406030204" pitchFamily="18" charset="0"/>
                                  <a:ea typeface="宋体" panose="02010600030101010101" pitchFamily="2" charset="-122"/>
                                </a:rPr>
                                <m:t>,</m:t>
                              </m:r>
                              <m:r>
                                <a:rPr lang="en-US" altLang="zh-CN" sz="1800" i="1" cap="all">
                                  <a:effectLst/>
                                  <a:latin typeface="Cambria Math" panose="02040503050406030204" pitchFamily="18" charset="0"/>
                                  <a:ea typeface="宋体" panose="02010600030101010101" pitchFamily="2" charset="-122"/>
                                </a:rPr>
                                <m:t>𝑘</m:t>
                              </m:r>
                            </m:sub>
                            <m:sup>
                              <m:r>
                                <a:rPr lang="en-US" altLang="zh-CN" sz="1800" i="1" cap="all">
                                  <a:effectLst/>
                                  <a:latin typeface="Cambria Math" panose="02040503050406030204" pitchFamily="18" charset="0"/>
                                  <a:ea typeface="宋体" panose="02010600030101010101" pitchFamily="2" charset="-122"/>
                                </a:rPr>
                                <m:t>𝑖</m:t>
                              </m:r>
                            </m:sup>
                          </m:sSubSup>
                          <m:sSub>
                            <m:sSubPr>
                              <m:ctrlPr>
                                <a:rPr lang="zh-CN" altLang="zh-CN" sz="1800" i="1" cap="all">
                                  <a:effectLst/>
                                  <a:latin typeface="Cambria Math" panose="02040503050406030204" pitchFamily="18" charset="0"/>
                                  <a:ea typeface="Cambria Math" panose="02040503050406030204" pitchFamily="18" charset="0"/>
                                </a:rPr>
                              </m:ctrlPr>
                            </m:sSubPr>
                            <m:e>
                              <m:r>
                                <a:rPr lang="en-US" altLang="zh-CN" sz="1800" i="1" cap="all">
                                  <a:effectLst/>
                                  <a:latin typeface="Cambria Math" panose="02040503050406030204" pitchFamily="18" charset="0"/>
                                  <a:ea typeface="宋体" panose="02010600030101010101" pitchFamily="2" charset="-122"/>
                                </a:rPr>
                                <m:t>𝑥</m:t>
                              </m:r>
                            </m:e>
                            <m:sub>
                              <m:r>
                                <a:rPr lang="en-US" altLang="zh-CN" sz="1800" i="1" cap="all">
                                  <a:effectLst/>
                                  <a:latin typeface="Cambria Math" panose="02040503050406030204" pitchFamily="18" charset="0"/>
                                  <a:ea typeface="宋体" panose="02010600030101010101" pitchFamily="2" charset="-122"/>
                                </a:rPr>
                                <m:t>𝑖𝑗𝑘</m:t>
                              </m:r>
                            </m:sub>
                          </m:sSub>
                          <m:r>
                            <a:rPr lang="en-US" altLang="zh-CN" sz="1800" i="1" cap="all">
                              <a:effectLst/>
                              <a:latin typeface="Cambria Math" panose="02040503050406030204" pitchFamily="18" charset="0"/>
                              <a:ea typeface="宋体" panose="02010600030101010101" pitchFamily="2" charset="-122"/>
                            </a:rPr>
                            <m:t>+</m:t>
                          </m:r>
                          <m:sSubSup>
                            <m:sSubSupPr>
                              <m:ctrlPr>
                                <a:rPr lang="zh-CN" altLang="zh-CN" sz="1800" i="1" cap="all">
                                  <a:effectLst/>
                                  <a:latin typeface="Cambria Math" panose="02040503050406030204" pitchFamily="18" charset="0"/>
                                  <a:ea typeface="Cambria Math" panose="02040503050406030204" pitchFamily="18" charset="0"/>
                                </a:rPr>
                              </m:ctrlPr>
                            </m:sSubSupPr>
                            <m:e>
                              <m:r>
                                <a:rPr lang="en-US" altLang="zh-CN" sz="1800" i="1" cap="all">
                                  <a:effectLst/>
                                  <a:latin typeface="Cambria Math" panose="02040503050406030204" pitchFamily="18" charset="0"/>
                                  <a:ea typeface="宋体" panose="02010600030101010101" pitchFamily="2" charset="-122"/>
                                </a:rPr>
                                <m:t>𝑄𝑇𝐷</m:t>
                              </m:r>
                            </m:e>
                            <m:sub>
                              <m:r>
                                <a:rPr lang="en-US" altLang="zh-CN" sz="1800" i="1" cap="all">
                                  <a:effectLst/>
                                  <a:latin typeface="Cambria Math" panose="02040503050406030204" pitchFamily="18" charset="0"/>
                                  <a:ea typeface="宋体" panose="02010600030101010101" pitchFamily="2" charset="-122"/>
                                </a:rPr>
                                <m:t>𝑗</m:t>
                              </m:r>
                              <m:r>
                                <a:rPr lang="en-US" altLang="zh-CN" sz="1800" i="1" cap="all">
                                  <a:effectLst/>
                                  <a:latin typeface="Cambria Math" panose="02040503050406030204" pitchFamily="18" charset="0"/>
                                  <a:ea typeface="宋体" panose="02010600030101010101" pitchFamily="2" charset="-122"/>
                                </a:rPr>
                                <m:t>,</m:t>
                              </m:r>
                              <m:r>
                                <a:rPr lang="en-US" altLang="zh-CN" sz="1800" i="1" cap="all">
                                  <a:effectLst/>
                                  <a:latin typeface="Cambria Math" panose="02040503050406030204" pitchFamily="18" charset="0"/>
                                  <a:ea typeface="宋体" panose="02010600030101010101" pitchFamily="2" charset="-122"/>
                                </a:rPr>
                                <m:t>𝑘</m:t>
                              </m:r>
                            </m:sub>
                            <m:sup>
                              <m:r>
                                <a:rPr lang="en-US" altLang="zh-CN" sz="1800" i="1" cap="all">
                                  <a:effectLst/>
                                  <a:latin typeface="Cambria Math" panose="02040503050406030204" pitchFamily="18" charset="0"/>
                                  <a:ea typeface="宋体" panose="02010600030101010101" pitchFamily="2" charset="-122"/>
                                </a:rPr>
                                <m:t>𝑖</m:t>
                              </m:r>
                            </m:sup>
                          </m:sSubSup>
                          <m:sSub>
                            <m:sSubPr>
                              <m:ctrlPr>
                                <a:rPr lang="zh-CN" altLang="zh-CN" sz="1800" i="1" cap="all">
                                  <a:effectLst/>
                                  <a:latin typeface="Cambria Math" panose="02040503050406030204" pitchFamily="18" charset="0"/>
                                  <a:ea typeface="Cambria Math" panose="02040503050406030204" pitchFamily="18" charset="0"/>
                                </a:rPr>
                              </m:ctrlPr>
                            </m:sSubPr>
                            <m:e>
                              <m:r>
                                <a:rPr lang="en-US" altLang="zh-CN" sz="1800" i="1" cap="all">
                                  <a:effectLst/>
                                  <a:latin typeface="Cambria Math" panose="02040503050406030204" pitchFamily="18" charset="0"/>
                                  <a:ea typeface="宋体" panose="02010600030101010101" pitchFamily="2" charset="-122"/>
                                </a:rPr>
                                <m:t>𝑦</m:t>
                              </m:r>
                            </m:e>
                            <m:sub>
                              <m:r>
                                <a:rPr lang="en-US" altLang="zh-CN" sz="1800" i="1" cap="all">
                                  <a:effectLst/>
                                  <a:latin typeface="Cambria Math" panose="02040503050406030204" pitchFamily="18" charset="0"/>
                                  <a:ea typeface="宋体" panose="02010600030101010101" pitchFamily="2" charset="-122"/>
                                </a:rPr>
                                <m:t>𝑖𝑗𝑘</m:t>
                              </m:r>
                            </m:sub>
                          </m:sSub>
                        </m:e>
                      </m:d>
                      <m:r>
                        <a:rPr lang="en-US" altLang="zh-CN" sz="1800" i="1" cap="all">
                          <a:effectLst/>
                          <a:latin typeface="Cambria Math" panose="02040503050406030204" pitchFamily="18" charset="0"/>
                          <a:ea typeface="宋体" panose="02010600030101010101" pitchFamily="2" charset="-122"/>
                        </a:rPr>
                        <m:t>]</m:t>
                      </m:r>
                    </m:oMath>
                  </m:oMathPara>
                </a14:m>
                <a:endParaRPr lang="zh-CN" altLang="zh-CN" sz="2400" cap="all" dirty="0">
                  <a:effectLst/>
                  <a:latin typeface="Times New Roman" panose="02020603050405020304" pitchFamily="18" charset="0"/>
                  <a:ea typeface="BatangChe" panose="02030609000101010101" pitchFamily="49" charset="-127"/>
                </a:endParaRPr>
              </a:p>
            </p:txBody>
          </p:sp>
        </mc:Choice>
        <mc:Fallback xmlns="">
          <p:sp>
            <p:nvSpPr>
              <p:cNvPr id="12" name="文本框 11">
                <a:extLst>
                  <a:ext uri="{FF2B5EF4-FFF2-40B4-BE49-F238E27FC236}">
                    <a16:creationId xmlns:a16="http://schemas.microsoft.com/office/drawing/2014/main" id="{EE13861A-AA61-F81D-5822-30434339B066}"/>
                  </a:ext>
                </a:extLst>
              </p:cNvPr>
              <p:cNvSpPr txBox="1">
                <a:spLocks noRot="1" noChangeAspect="1" noMove="1" noResize="1" noEditPoints="1" noAdjustHandles="1" noChangeArrowheads="1" noChangeShapeType="1" noTextEdit="1"/>
              </p:cNvSpPr>
              <p:nvPr/>
            </p:nvSpPr>
            <p:spPr>
              <a:xfrm>
                <a:off x="5249712" y="2648222"/>
                <a:ext cx="7229474" cy="425758"/>
              </a:xfrm>
              <a:prstGeom prst="rect">
                <a:avLst/>
              </a:prstGeom>
              <a:blipFill>
                <a:blip r:embed="rId6"/>
                <a:stretch>
                  <a:fillRect l="-4047" t="-315714" b="-305714"/>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F97CC947-BBB0-F547-3AB6-D50803B4A4BF}"/>
              </a:ext>
            </a:extLst>
          </p:cNvPr>
          <p:cNvSpPr txBox="1"/>
          <p:nvPr/>
        </p:nvSpPr>
        <p:spPr>
          <a:xfrm>
            <a:off x="6942290" y="4265035"/>
            <a:ext cx="4803309" cy="1938992"/>
          </a:xfrm>
          <a:prstGeom prst="rect">
            <a:avLst/>
          </a:prstGeom>
          <a:solidFill>
            <a:schemeClr val="bg1"/>
          </a:solid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Deep Q–Network is used to train this system</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altLang="zh-CN" sz="2000" b="0" i="0" dirty="0">
                <a:solidFill>
                  <a:srgbClr val="000000"/>
                </a:solidFill>
                <a:effectLst/>
                <a:latin typeface="Times New Roman" panose="02020603050405020304" pitchFamily="18" charset="0"/>
                <a:cs typeface="Times New Roman" panose="02020603050405020304" pitchFamily="18" charset="0"/>
              </a:rPr>
              <a:t>10% reduction in energy consumption</a:t>
            </a:r>
            <a:r>
              <a:rPr lang="en-US" altLang="zh-CN" sz="20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3k ton </a:t>
            </a:r>
            <a:r>
              <a:rPr lang="en-US" altLang="zh-CN" sz="2000" b="0" i="0" dirty="0">
                <a:solidFill>
                  <a:srgbClr val="000000"/>
                </a:solidFill>
                <a:effectLst/>
                <a:latin typeface="Times New Roman" panose="02020603050405020304" pitchFamily="18" charset="0"/>
                <a:cs typeface="Times New Roman" panose="02020603050405020304" pitchFamily="18" charset="0"/>
              </a:rPr>
              <a:t>increase in production.</a:t>
            </a:r>
          </a:p>
          <a:p>
            <a:pPr marL="342900" indent="-342900">
              <a:buFont typeface="Wingdings" panose="05000000000000000000" pitchFamily="2" charset="2"/>
              <a:buChar char="ü"/>
            </a:pPr>
            <a:r>
              <a:rPr lang="en-US" altLang="zh-CN" sz="2000" b="0" i="0" dirty="0">
                <a:solidFill>
                  <a:srgbClr val="000000"/>
                </a:solidFill>
                <a:effectLst/>
                <a:latin typeface="Times New Roman" panose="02020603050405020304" pitchFamily="18" charset="0"/>
                <a:cs typeface="Times New Roman" panose="02020603050405020304" pitchFamily="18" charset="0"/>
              </a:rPr>
              <a:t>More balanced tasks compared with </a:t>
            </a:r>
            <a:r>
              <a:rPr lang="en-US" altLang="zh-CN" sz="2000" dirty="0">
                <a:solidFill>
                  <a:srgbClr val="000000"/>
                </a:solidFill>
                <a:latin typeface="Times New Roman" panose="02020603050405020304" pitchFamily="18" charset="0"/>
                <a:cs typeface="Times New Roman" panose="02020603050405020304" pitchFamily="18" charset="0"/>
              </a:rPr>
              <a:t>fixed schedule.</a:t>
            </a:r>
          </a:p>
          <a:p>
            <a:pPr marL="342900" indent="-342900">
              <a:buFont typeface="Wingdings" panose="05000000000000000000" pitchFamily="2" charset="2"/>
              <a:buChar char="ü"/>
            </a:pPr>
            <a:r>
              <a:rPr lang="en-US" altLang="zh-CN" sz="2000" dirty="0">
                <a:solidFill>
                  <a:srgbClr val="000000"/>
                </a:solidFill>
                <a:latin typeface="Times New Roman" panose="02020603050405020304" pitchFamily="18" charset="0"/>
                <a:cs typeface="Times New Roman" panose="02020603050405020304" pitchFamily="18" charset="0"/>
              </a:rPr>
              <a:t>Robustness.</a:t>
            </a:r>
            <a:endParaRPr lang="en-US" altLang="zh-CN" sz="2000" dirty="0">
              <a:latin typeface="Times New Roman" panose="02020603050405020304" pitchFamily="18" charset="0"/>
              <a:cs typeface="Times New Roman" panose="02020603050405020304" pitchFamily="18" charset="0"/>
            </a:endParaRPr>
          </a:p>
        </p:txBody>
      </p:sp>
      <p:pic>
        <p:nvPicPr>
          <p:cNvPr id="19" name="Picture 7">
            <a:extLst>
              <a:ext uri="{FF2B5EF4-FFF2-40B4-BE49-F238E27FC236}">
                <a16:creationId xmlns:a16="http://schemas.microsoft.com/office/drawing/2014/main" id="{5EE3D2A0-FC8C-7007-2F0F-8153CB1C93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2290" y="3516864"/>
            <a:ext cx="523677" cy="57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 name="Content Placeholder 3">
            <a:extLst>
              <a:ext uri="{FF2B5EF4-FFF2-40B4-BE49-F238E27FC236}">
                <a16:creationId xmlns:a16="http://schemas.microsoft.com/office/drawing/2014/main" id="{5F77DBC1-69E3-16D5-622E-A68898148ECC}"/>
              </a:ext>
            </a:extLst>
          </p:cNvPr>
          <p:cNvSpPr txBox="1">
            <a:spLocks/>
          </p:cNvSpPr>
          <p:nvPr/>
        </p:nvSpPr>
        <p:spPr>
          <a:xfrm>
            <a:off x="7457215" y="3550039"/>
            <a:ext cx="6855304" cy="369333"/>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spcBef>
                <a:spcPts val="600"/>
              </a:spcBef>
              <a:spcAft>
                <a:spcPts val="0"/>
              </a:spcAft>
            </a:pPr>
            <a:r>
              <a:rPr lang="en-US" dirty="0">
                <a:solidFill>
                  <a:srgbClr val="FF0000"/>
                </a:solidFill>
                <a:highlight>
                  <a:srgbClr val="FFFF00"/>
                </a:highlight>
                <a:latin typeface="Arial Unicode MS" panose="020B0604020202020204" pitchFamily="34" charset="-122"/>
                <a:ea typeface="Arial Unicode MS" panose="020B0604020202020204" pitchFamily="34" charset="-122"/>
                <a:cs typeface="Arial Unicode MS" panose="020B0604020202020204" pitchFamily="34" charset="-122"/>
              </a:rPr>
              <a:t>Queueing time</a:t>
            </a:r>
            <a:r>
              <a:rPr lang="en-US"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p>
        </p:txBody>
      </p:sp>
      <p:sp>
        <p:nvSpPr>
          <p:cNvPr id="4" name="文本框 3">
            <a:extLst>
              <a:ext uri="{FF2B5EF4-FFF2-40B4-BE49-F238E27FC236}">
                <a16:creationId xmlns:a16="http://schemas.microsoft.com/office/drawing/2014/main" id="{E2374A8D-464B-A034-6555-07866337C5FC}"/>
              </a:ext>
            </a:extLst>
          </p:cNvPr>
          <p:cNvSpPr txBox="1"/>
          <p:nvPr/>
        </p:nvSpPr>
        <p:spPr>
          <a:xfrm>
            <a:off x="692257" y="1864089"/>
            <a:ext cx="2713551" cy="40011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Minimize Queue Time:</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CE77495-1F2E-CFFF-DFE1-DBA70F522A7C}"/>
              </a:ext>
            </a:extLst>
          </p:cNvPr>
          <p:cNvSpPr txBox="1"/>
          <p:nvPr/>
        </p:nvSpPr>
        <p:spPr>
          <a:xfrm>
            <a:off x="5249712" y="1852646"/>
            <a:ext cx="3693848" cy="40011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Minimize Transportation Time:</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39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78A9-A0C4-965D-D2DD-8F0D51D106B6}"/>
              </a:ext>
            </a:extLst>
          </p:cNvPr>
          <p:cNvSpPr>
            <a:spLocks noGrp="1"/>
          </p:cNvSpPr>
          <p:nvPr>
            <p:ph type="title"/>
          </p:nvPr>
        </p:nvSpPr>
        <p:spPr>
          <a:xfrm>
            <a:off x="-8088" y="-168102"/>
            <a:ext cx="10515600" cy="1129615"/>
          </a:xfrm>
        </p:spPr>
        <p:txBody>
          <a:bodyPr>
            <a:normAutofit/>
          </a:bodyPr>
          <a:lstStyle/>
          <a:p>
            <a:pPr marL="857250" indent="-857250">
              <a:buFont typeface="+mj-lt"/>
              <a:buAutoNum type="romanUcPeriod" startAt="2"/>
            </a:pPr>
            <a:r>
              <a:rPr lang="en-US" altLang="zh-CN" sz="4400" i="1" dirty="0">
                <a:latin typeface="Times New Roman" panose="02020603050405020304" pitchFamily="18" charset="0"/>
                <a:cs typeface="Times New Roman" panose="02020603050405020304" pitchFamily="18" charset="0"/>
              </a:rPr>
              <a:t>Research Experience</a:t>
            </a:r>
            <a:endParaRPr lang="zh-CN" altLang="en-US" i="1" dirty="0"/>
          </a:p>
        </p:txBody>
      </p:sp>
      <p:sp>
        <p:nvSpPr>
          <p:cNvPr id="9" name="文本框 8">
            <a:extLst>
              <a:ext uri="{FF2B5EF4-FFF2-40B4-BE49-F238E27FC236}">
                <a16:creationId xmlns:a16="http://schemas.microsoft.com/office/drawing/2014/main" id="{7E28E29F-5255-6A5D-32E1-8DBA279BCF0A}"/>
              </a:ext>
            </a:extLst>
          </p:cNvPr>
          <p:cNvSpPr txBox="1"/>
          <p:nvPr/>
        </p:nvSpPr>
        <p:spPr>
          <a:xfrm>
            <a:off x="0" y="514278"/>
            <a:ext cx="5605669" cy="2339102"/>
          </a:xfrm>
          <a:prstGeom prst="rect">
            <a:avLst/>
          </a:prstGeom>
          <a:noFill/>
        </p:spPr>
        <p:txBody>
          <a:bodyPr wrap="square" rtlCol="0">
            <a:spAutoFit/>
          </a:bodyPr>
          <a:lstStyle/>
          <a:p>
            <a:pPr marL="514350" indent="-514350" algn="just">
              <a:buFont typeface="+mj-lt"/>
              <a:buAutoNum type="arabicPeriod" startAt="2"/>
            </a:pPr>
            <a:r>
              <a:rPr lang="en-US" altLang="zh-CN" sz="3200" u="sng" dirty="0">
                <a:latin typeface="Times New Roman" panose="02020603050405020304" pitchFamily="18" charset="0"/>
                <a:cs typeface="Times New Roman" panose="02020603050405020304" pitchFamily="18" charset="0"/>
              </a:rPr>
              <a:t>Publications</a:t>
            </a: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Shuwei. Pei </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and </a:t>
            </a:r>
            <a:r>
              <a:rPr kumimoji="0" lang="en-US" altLang="zh-CN" sz="1800" b="0" i="0" u="none" strike="noStrike" kern="1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Jue</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Yang, "An Integrated Dispatching Framework with Trajectory Optimization for Improving Autonomous Mining Transportation," </a:t>
            </a:r>
            <a:r>
              <a:rPr kumimoji="0" lang="fr-FR"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IEEE Transactions on Intelligent Vehicles</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,2023 </a:t>
            </a:r>
            <a:r>
              <a:rPr kumimoji="0" lang="en-US" altLang="zh-CN" sz="1800" b="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Submitted.</a:t>
            </a:r>
          </a:p>
          <a:p>
            <a:pPr marL="0" marR="0" lvl="0" indent="0" algn="just" defTabSz="914400" rtl="0" eaLnBrk="1" fontAlgn="auto" latinLnBrk="0" hangingPunct="1">
              <a:lnSpc>
                <a:spcPct val="100000"/>
              </a:lnSpc>
              <a:spcBef>
                <a:spcPts val="600"/>
              </a:spcBef>
              <a:spcAft>
                <a:spcPts val="0"/>
              </a:spcAft>
              <a:buClrTx/>
              <a:buSzTx/>
              <a:buFontTx/>
              <a:buNone/>
              <a:tabLst/>
              <a:defRPr/>
            </a:pPr>
            <a:endParaRPr lang="en-US" altLang="zh-CN" sz="3200" b="1" u="sng"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6678756-DAB2-86D4-1BFB-E90771A0FC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AC61F28F-B71A-0217-7D09-6A6A4D3B3A44}"/>
              </a:ext>
            </a:extLst>
          </p:cNvPr>
          <p:cNvSpPr>
            <a:spLocks noChangeArrowheads="1"/>
          </p:cNvSpPr>
          <p:nvPr/>
        </p:nvSpPr>
        <p:spPr bwMode="auto">
          <a:xfrm>
            <a:off x="8436429" y="17156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a:extLst>
              <a:ext uri="{FF2B5EF4-FFF2-40B4-BE49-F238E27FC236}">
                <a16:creationId xmlns:a16="http://schemas.microsoft.com/office/drawing/2014/main" id="{53928A07-3C4A-B5D0-E29B-EDE453E5F83F}"/>
              </a:ext>
            </a:extLst>
          </p:cNvPr>
          <p:cNvSpPr>
            <a:spLocks noChangeArrowheads="1"/>
          </p:cNvSpPr>
          <p:nvPr/>
        </p:nvSpPr>
        <p:spPr bwMode="auto">
          <a:xfrm>
            <a:off x="5784851" y="11811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A95AA078-BA20-63E7-B436-D763B872DD6F}"/>
              </a:ext>
            </a:extLst>
          </p:cNvPr>
          <p:cNvGraphicFramePr>
            <a:graphicFrameLocks noChangeAspect="1"/>
          </p:cNvGraphicFramePr>
          <p:nvPr>
            <p:extLst>
              <p:ext uri="{D42A27DB-BD31-4B8C-83A1-F6EECF244321}">
                <p14:modId xmlns:p14="http://schemas.microsoft.com/office/powerpoint/2010/main" val="3726763012"/>
              </p:ext>
            </p:extLst>
          </p:nvPr>
        </p:nvGraphicFramePr>
        <p:xfrm>
          <a:off x="4335215" y="410820"/>
          <a:ext cx="8127639" cy="6627654"/>
        </p:xfrm>
        <a:graphic>
          <a:graphicData uri="http://schemas.openxmlformats.org/presentationml/2006/ole">
            <mc:AlternateContent xmlns:mc="http://schemas.openxmlformats.org/markup-compatibility/2006">
              <mc:Choice xmlns:v="urn:schemas-microsoft-com:vml" Requires="v">
                <p:oleObj name="Visio" r:id="rId3" imgW="9112305" imgH="7448653" progId="Visio.Drawing.15">
                  <p:embed/>
                </p:oleObj>
              </mc:Choice>
              <mc:Fallback>
                <p:oleObj name="Visio" r:id="rId3" imgW="9112305" imgH="7448653" progId="Visio.Drawing.15">
                  <p:embed/>
                  <p:pic>
                    <p:nvPicPr>
                      <p:cNvPr id="14" name="对象 13">
                        <a:extLst>
                          <a:ext uri="{FF2B5EF4-FFF2-40B4-BE49-F238E27FC236}">
                            <a16:creationId xmlns:a16="http://schemas.microsoft.com/office/drawing/2014/main" id="{A95AA078-BA20-63E7-B436-D763B872D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215" y="410820"/>
                        <a:ext cx="8127639" cy="6627654"/>
                      </a:xfrm>
                      <a:prstGeom prst="rect">
                        <a:avLst/>
                      </a:prstGeom>
                      <a:noFill/>
                    </p:spPr>
                  </p:pic>
                </p:oleObj>
              </mc:Fallback>
            </mc:AlternateContent>
          </a:graphicData>
        </a:graphic>
      </p:graphicFrame>
      <p:sp>
        <p:nvSpPr>
          <p:cNvPr id="5" name="文本框 4">
            <a:extLst>
              <a:ext uri="{FF2B5EF4-FFF2-40B4-BE49-F238E27FC236}">
                <a16:creationId xmlns:a16="http://schemas.microsoft.com/office/drawing/2014/main" id="{1C74F888-24C3-E8E4-ED46-68B549435777}"/>
              </a:ext>
            </a:extLst>
          </p:cNvPr>
          <p:cNvSpPr txBox="1"/>
          <p:nvPr/>
        </p:nvSpPr>
        <p:spPr>
          <a:xfrm>
            <a:off x="150939" y="3241859"/>
            <a:ext cx="6347790" cy="2345322"/>
          </a:xfrm>
          <a:prstGeom prst="rect">
            <a:avLst/>
          </a:prstGeom>
          <a:noFill/>
        </p:spPr>
        <p:txBody>
          <a:bodyPr wrap="square">
            <a:spAutoFit/>
          </a:bodyPr>
          <a:lstStyle/>
          <a:p>
            <a:pPr marL="457200" indent="-457200">
              <a:lnSpc>
                <a:spcPct val="150000"/>
              </a:lnSpc>
              <a:buFont typeface="+mj-lt"/>
              <a:buAutoNum type="arabicPeriod"/>
            </a:pPr>
            <a:r>
              <a:rPr lang="en-US" altLang="zh-CN" sz="2000" dirty="0">
                <a:latin typeface="Times New Roman" panose="02020603050405020304" pitchFamily="18" charset="0"/>
                <a:cs typeface="Times New Roman" panose="02020603050405020304" pitchFamily="18" charset="0"/>
              </a:rPr>
              <a:t>Multi-agent reinforcement learning.</a:t>
            </a:r>
          </a:p>
          <a:p>
            <a:pPr marL="457200" indent="-457200">
              <a:lnSpc>
                <a:spcPct val="150000"/>
              </a:lnSpc>
              <a:buFont typeface="+mj-lt"/>
              <a:buAutoNum type="arabicPeriod"/>
            </a:pPr>
            <a:r>
              <a:rPr lang="en-US" altLang="zh-CN" sz="2000" dirty="0">
                <a:latin typeface="Times New Roman" panose="02020603050405020304" pitchFamily="18" charset="0"/>
                <a:cs typeface="Times New Roman" panose="02020603050405020304" pitchFamily="18" charset="0"/>
              </a:rPr>
              <a:t>Each truck --- individual agent. </a:t>
            </a:r>
          </a:p>
          <a:p>
            <a:pPr marL="457200" indent="-457200">
              <a:lnSpc>
                <a:spcPct val="150000"/>
              </a:lnSpc>
              <a:buFont typeface="+mj-lt"/>
              <a:buAutoNum type="arabicPeriod"/>
            </a:pPr>
            <a:r>
              <a:rPr lang="en-US" altLang="zh-CN" sz="2000" dirty="0">
                <a:latin typeface="Times New Roman" panose="02020603050405020304" pitchFamily="18" charset="0"/>
                <a:cs typeface="Times New Roman" panose="02020603050405020304" pitchFamily="18" charset="0"/>
              </a:rPr>
              <a:t>Deep Q learning network. </a:t>
            </a:r>
          </a:p>
          <a:p>
            <a:pPr marL="457200" indent="-457200">
              <a:lnSpc>
                <a:spcPct val="150000"/>
              </a:lnSpc>
              <a:buFont typeface="+mj-lt"/>
              <a:buAutoNum type="arabicPeriod"/>
            </a:pPr>
            <a:r>
              <a:rPr lang="en-US" altLang="zh-CN" sz="2000" dirty="0">
                <a:latin typeface="Times New Roman" panose="02020603050405020304" pitchFamily="18" charset="0"/>
                <a:cs typeface="Times New Roman" panose="02020603050405020304" pitchFamily="18" charset="0"/>
              </a:rPr>
              <a:t>Observation state-action-reward.</a:t>
            </a:r>
          </a:p>
          <a:p>
            <a:pPr marL="457200" indent="-457200">
              <a:lnSpc>
                <a:spcPct val="150000"/>
              </a:lnSpc>
              <a:buFont typeface="+mj-lt"/>
              <a:buAutoNum type="arabicPeriod"/>
            </a:pPr>
            <a:r>
              <a:rPr lang="en-US" altLang="zh-CN" sz="2000" dirty="0">
                <a:latin typeface="Times New Roman" panose="02020603050405020304" pitchFamily="18" charset="0"/>
                <a:cs typeface="Times New Roman" panose="02020603050405020304" pitchFamily="18" charset="0"/>
              </a:rPr>
              <a:t>Self update actions and rewards. </a:t>
            </a:r>
          </a:p>
        </p:txBody>
      </p:sp>
    </p:spTree>
    <p:extLst>
      <p:ext uri="{BB962C8B-B14F-4D97-AF65-F5344CB8AC3E}">
        <p14:creationId xmlns:p14="http://schemas.microsoft.com/office/powerpoint/2010/main" val="123210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78A9-A0C4-965D-D2DD-8F0D51D106B6}"/>
              </a:ext>
            </a:extLst>
          </p:cNvPr>
          <p:cNvSpPr>
            <a:spLocks noGrp="1"/>
          </p:cNvSpPr>
          <p:nvPr>
            <p:ph type="title"/>
          </p:nvPr>
        </p:nvSpPr>
        <p:spPr>
          <a:xfrm>
            <a:off x="-8088" y="-168102"/>
            <a:ext cx="10515600" cy="1129615"/>
          </a:xfrm>
        </p:spPr>
        <p:txBody>
          <a:bodyPr>
            <a:normAutofit/>
          </a:bodyPr>
          <a:lstStyle/>
          <a:p>
            <a:pPr marL="857250" indent="-857250">
              <a:buFont typeface="+mj-lt"/>
              <a:buAutoNum type="romanUcPeriod" startAt="2"/>
            </a:pPr>
            <a:r>
              <a:rPr lang="en-US" altLang="zh-CN" sz="4400" i="1" dirty="0">
                <a:latin typeface="Times New Roman" panose="02020603050405020304" pitchFamily="18" charset="0"/>
                <a:cs typeface="Times New Roman" panose="02020603050405020304" pitchFamily="18" charset="0"/>
              </a:rPr>
              <a:t>Research Experience</a:t>
            </a:r>
            <a:endParaRPr lang="zh-CN" altLang="en-US" i="1" dirty="0"/>
          </a:p>
        </p:txBody>
      </p:sp>
      <p:sp>
        <p:nvSpPr>
          <p:cNvPr id="15" name="文本框 14">
            <a:extLst>
              <a:ext uri="{FF2B5EF4-FFF2-40B4-BE49-F238E27FC236}">
                <a16:creationId xmlns:a16="http://schemas.microsoft.com/office/drawing/2014/main" id="{F31B1C2D-BBCD-9A2F-188E-269226888D18}"/>
              </a:ext>
            </a:extLst>
          </p:cNvPr>
          <p:cNvSpPr txBox="1"/>
          <p:nvPr/>
        </p:nvSpPr>
        <p:spPr>
          <a:xfrm>
            <a:off x="-8088" y="777187"/>
            <a:ext cx="6225702" cy="2200602"/>
          </a:xfrm>
          <a:prstGeom prst="rect">
            <a:avLst/>
          </a:prstGeom>
          <a:noFill/>
        </p:spPr>
        <p:txBody>
          <a:bodyPr wrap="square" rtlCol="0">
            <a:spAutoFit/>
          </a:bodyPr>
          <a:lstStyle/>
          <a:p>
            <a:r>
              <a:rPr lang="en-US" altLang="zh-CN" sz="3200" u="sng" dirty="0">
                <a:latin typeface="Times New Roman" panose="02020603050405020304" pitchFamily="18" charset="0"/>
                <a:cs typeface="Times New Roman" panose="02020603050405020304" pitchFamily="18" charset="0"/>
              </a:rPr>
              <a:t>3. Cooperation Project</a:t>
            </a:r>
          </a:p>
          <a:p>
            <a:endParaRPr lang="en-US" altLang="zh-CN" i="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i="1" kern="100" dirty="0">
                <a:effectLst/>
                <a:latin typeface="Times New Roman" panose="02020603050405020304" pitchFamily="18" charset="0"/>
                <a:ea typeface="等线" panose="02010600030101010101" pitchFamily="2" charset="-122"/>
                <a:cs typeface="Times New Roman" panose="02020603050405020304" pitchFamily="18" charset="0"/>
              </a:rPr>
              <a:t>The Electric Autonomous Mining Truck Without Cabin</a:t>
            </a:r>
          </a:p>
          <a:p>
            <a:pPr marL="342900" indent="-342900">
              <a:spcBef>
                <a:spcPts val="600"/>
              </a:spcBef>
              <a:buAutoNum type="arabicPeriod"/>
            </a:pPr>
            <a:r>
              <a:rPr lang="en-US" altLang="zh-CN" dirty="0">
                <a:latin typeface="Times New Roman" panose="02020603050405020304" pitchFamily="18" charset="0"/>
                <a:cs typeface="Times New Roman" panose="02020603050405020304" pitchFamily="18" charset="0"/>
              </a:rPr>
              <a:t>Battery exchange transfer system, autonomous driving. </a:t>
            </a:r>
          </a:p>
          <a:p>
            <a:pPr marL="342900" indent="-342900">
              <a:spcBef>
                <a:spcPts val="600"/>
              </a:spcBef>
              <a:buAutoNum type="arabicPeriod"/>
            </a:pPr>
            <a:r>
              <a:rPr lang="en-US" altLang="zh-CN" dirty="0">
                <a:latin typeface="Times New Roman" panose="02020603050405020304" pitchFamily="18" charset="0"/>
                <a:cs typeface="Times New Roman" panose="02020603050405020304" pitchFamily="18" charset="0"/>
              </a:rPr>
              <a:t>Analyzed and diagnosed the breakdown.</a:t>
            </a:r>
          </a:p>
          <a:p>
            <a:pPr marL="342900" indent="-342900">
              <a:spcBef>
                <a:spcPts val="600"/>
              </a:spcBef>
              <a:buAutoNum type="arabicPeriod"/>
            </a:pPr>
            <a:r>
              <a:rPr lang="en-US" altLang="zh-CN" dirty="0">
                <a:latin typeface="Times New Roman" panose="02020603050405020304" pitchFamily="18" charset="0"/>
                <a:cs typeface="Times New Roman" panose="02020603050405020304" pitchFamily="18" charset="0"/>
              </a:rPr>
              <a:t>Dispatched vehicles in a closed area using intelligent system</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8C2471D-1BDA-3044-D474-FA5830EC85CF}"/>
              </a:ext>
            </a:extLst>
          </p:cNvPr>
          <p:cNvPicPr>
            <a:picLocks noChangeAspect="1"/>
          </p:cNvPicPr>
          <p:nvPr/>
        </p:nvPicPr>
        <p:blipFill rotWithShape="1">
          <a:blip r:embed="rId3"/>
          <a:srcRect l="26778" t="8245" r="28576" b="58564"/>
          <a:stretch/>
        </p:blipFill>
        <p:spPr>
          <a:xfrm>
            <a:off x="6217614" y="732266"/>
            <a:ext cx="2989616" cy="2276273"/>
          </a:xfrm>
          <a:prstGeom prst="rect">
            <a:avLst/>
          </a:prstGeom>
        </p:spPr>
      </p:pic>
      <p:pic>
        <p:nvPicPr>
          <p:cNvPr id="4" name="图片 3">
            <a:extLst>
              <a:ext uri="{FF2B5EF4-FFF2-40B4-BE49-F238E27FC236}">
                <a16:creationId xmlns:a16="http://schemas.microsoft.com/office/drawing/2014/main" id="{EB8C5C75-5725-5EFF-7822-BFB83184220E}"/>
              </a:ext>
            </a:extLst>
          </p:cNvPr>
          <p:cNvPicPr>
            <a:picLocks noChangeAspect="1"/>
          </p:cNvPicPr>
          <p:nvPr/>
        </p:nvPicPr>
        <p:blipFill rotWithShape="1">
          <a:blip r:embed="rId3"/>
          <a:srcRect l="17239" t="48936" r="25525" b="1419"/>
          <a:stretch/>
        </p:blipFill>
        <p:spPr>
          <a:xfrm>
            <a:off x="9415683" y="625720"/>
            <a:ext cx="2682375" cy="2382819"/>
          </a:xfrm>
          <a:prstGeom prst="rect">
            <a:avLst/>
          </a:prstGeom>
        </p:spPr>
      </p:pic>
      <p:sp>
        <p:nvSpPr>
          <p:cNvPr id="5" name="文本框 4">
            <a:extLst>
              <a:ext uri="{FF2B5EF4-FFF2-40B4-BE49-F238E27FC236}">
                <a16:creationId xmlns:a16="http://schemas.microsoft.com/office/drawing/2014/main" id="{8229C08F-603B-31C0-AE01-013BDD5D2D21}"/>
              </a:ext>
            </a:extLst>
          </p:cNvPr>
          <p:cNvSpPr txBox="1"/>
          <p:nvPr/>
        </p:nvSpPr>
        <p:spPr>
          <a:xfrm>
            <a:off x="-8089" y="3877768"/>
            <a:ext cx="9325344" cy="2200602"/>
          </a:xfrm>
          <a:prstGeom prst="rect">
            <a:avLst/>
          </a:prstGeom>
          <a:noFill/>
        </p:spPr>
        <p:txBody>
          <a:bodyPr wrap="square" rtlCol="0">
            <a:spAutoFit/>
          </a:bodyPr>
          <a:lstStyle/>
          <a:p>
            <a:r>
              <a:rPr lang="en-US" altLang="zh-CN" sz="3200" u="sng" dirty="0">
                <a:latin typeface="Times New Roman" panose="02020603050405020304" pitchFamily="18" charset="0"/>
                <a:cs typeface="Times New Roman" panose="02020603050405020304" pitchFamily="18" charset="0"/>
              </a:rPr>
              <a:t>4. Student Research Project</a:t>
            </a:r>
          </a:p>
          <a:p>
            <a:endParaRPr lang="en-US" altLang="zh-CN" i="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i="1" kern="100" dirty="0">
                <a:effectLst/>
                <a:latin typeface="Times New Roman" panose="02020603050405020304" pitchFamily="18" charset="0"/>
                <a:ea typeface="等线" panose="02010600030101010101" pitchFamily="2" charset="-122"/>
                <a:cs typeface="Times New Roman" panose="02020603050405020304" pitchFamily="18" charset="0"/>
              </a:rPr>
              <a:t>Theoretical Research on Autonomous Vehicles Based on ROS2</a:t>
            </a:r>
          </a:p>
          <a:p>
            <a:pPr marL="342900" indent="-342900">
              <a:spcBef>
                <a:spcPts val="600"/>
              </a:spcBef>
              <a:buAutoNum type="arabicPeriod"/>
            </a:pPr>
            <a:r>
              <a:rPr lang="en-US" altLang="zh-CN" dirty="0">
                <a:latin typeface="Times New Roman" panose="02020603050405020304" pitchFamily="18" charset="0"/>
                <a:cs typeface="Times New Roman" panose="02020603050405020304" pitchFamily="18" charset="0"/>
              </a:rPr>
              <a:t>Designed autonomous driving system for location, perception and planning.</a:t>
            </a:r>
          </a:p>
          <a:p>
            <a:pPr marL="342900" indent="-342900">
              <a:spcBef>
                <a:spcPts val="600"/>
              </a:spcBef>
              <a:buFontTx/>
              <a:buAutoNum type="arabicPeriod"/>
            </a:pPr>
            <a:r>
              <a:rPr lang="en-US" altLang="zh-CN" dirty="0">
                <a:latin typeface="Times New Roman" panose="02020603050405020304" pitchFamily="18" charset="0"/>
                <a:cs typeface="Times New Roman" panose="02020603050405020304" pitchFamily="18" charset="0"/>
              </a:rPr>
              <a:t>RRT search algorithm and MPC were used.</a:t>
            </a:r>
          </a:p>
          <a:p>
            <a:pPr marL="342900" indent="-342900">
              <a:spcBef>
                <a:spcPts val="600"/>
              </a:spcBef>
              <a:buAutoNum type="arabicPeriod"/>
            </a:pPr>
            <a:r>
              <a:rPr lang="en-US" altLang="zh-CN" dirty="0">
                <a:latin typeface="Times New Roman" panose="02020603050405020304" pitchFamily="18" charset="0"/>
                <a:cs typeface="Times New Roman" panose="02020603050405020304" pitchFamily="18" charset="0"/>
              </a:rPr>
              <a:t>Tested vehicles in the gazebo simulation environment.</a:t>
            </a:r>
          </a:p>
        </p:txBody>
      </p:sp>
      <p:pic>
        <p:nvPicPr>
          <p:cNvPr id="6" name="图片 5">
            <a:extLst>
              <a:ext uri="{FF2B5EF4-FFF2-40B4-BE49-F238E27FC236}">
                <a16:creationId xmlns:a16="http://schemas.microsoft.com/office/drawing/2014/main" id="{82B96B8F-408E-0641-DBBC-0D69245AF086}"/>
              </a:ext>
            </a:extLst>
          </p:cNvPr>
          <p:cNvPicPr>
            <a:picLocks noChangeAspect="1"/>
          </p:cNvPicPr>
          <p:nvPr/>
        </p:nvPicPr>
        <p:blipFill>
          <a:blip r:embed="rId4"/>
          <a:stretch>
            <a:fillRect/>
          </a:stretch>
        </p:blipFill>
        <p:spPr>
          <a:xfrm>
            <a:off x="7712422" y="4041776"/>
            <a:ext cx="3270993" cy="2494132"/>
          </a:xfrm>
          <a:prstGeom prst="rect">
            <a:avLst/>
          </a:prstGeom>
        </p:spPr>
      </p:pic>
      <p:cxnSp>
        <p:nvCxnSpPr>
          <p:cNvPr id="8" name="直接连接符 7">
            <a:extLst>
              <a:ext uri="{FF2B5EF4-FFF2-40B4-BE49-F238E27FC236}">
                <a16:creationId xmlns:a16="http://schemas.microsoft.com/office/drawing/2014/main" id="{82D4DF9D-60E1-D61B-24A7-7DD661A989E6}"/>
              </a:ext>
            </a:extLst>
          </p:cNvPr>
          <p:cNvCxnSpPr>
            <a:cxnSpLocks/>
          </p:cNvCxnSpPr>
          <p:nvPr/>
        </p:nvCxnSpPr>
        <p:spPr>
          <a:xfrm>
            <a:off x="0" y="3461657"/>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148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78A9-A0C4-965D-D2DD-8F0D51D106B6}"/>
              </a:ext>
            </a:extLst>
          </p:cNvPr>
          <p:cNvSpPr>
            <a:spLocks noGrp="1"/>
          </p:cNvSpPr>
          <p:nvPr>
            <p:ph type="title"/>
          </p:nvPr>
        </p:nvSpPr>
        <p:spPr>
          <a:xfrm>
            <a:off x="-8088" y="-168102"/>
            <a:ext cx="10515600" cy="1129615"/>
          </a:xfrm>
        </p:spPr>
        <p:txBody>
          <a:bodyPr>
            <a:normAutofit/>
          </a:bodyPr>
          <a:lstStyle/>
          <a:p>
            <a:pPr marL="857250" indent="-857250">
              <a:buFont typeface="+mj-lt"/>
              <a:buAutoNum type="romanUcPeriod" startAt="3"/>
            </a:pPr>
            <a:r>
              <a:rPr lang="en-US" altLang="zh-CN" sz="4400" i="1" dirty="0">
                <a:latin typeface="Times New Roman" panose="02020603050405020304" pitchFamily="18" charset="0"/>
                <a:cs typeface="Times New Roman" panose="02020603050405020304" pitchFamily="18" charset="0"/>
              </a:rPr>
              <a:t>Working Experience</a:t>
            </a:r>
            <a:endParaRPr lang="zh-CN" altLang="en-US" i="1" dirty="0"/>
          </a:p>
        </p:txBody>
      </p:sp>
      <p:sp>
        <p:nvSpPr>
          <p:cNvPr id="15" name="文本框 14">
            <a:extLst>
              <a:ext uri="{FF2B5EF4-FFF2-40B4-BE49-F238E27FC236}">
                <a16:creationId xmlns:a16="http://schemas.microsoft.com/office/drawing/2014/main" id="{F31B1C2D-BBCD-9A2F-188E-269226888D18}"/>
              </a:ext>
            </a:extLst>
          </p:cNvPr>
          <p:cNvSpPr txBox="1"/>
          <p:nvPr/>
        </p:nvSpPr>
        <p:spPr>
          <a:xfrm>
            <a:off x="-8088" y="641112"/>
            <a:ext cx="6225702" cy="584775"/>
          </a:xfrm>
          <a:prstGeom prst="rect">
            <a:avLst/>
          </a:prstGeom>
          <a:noFill/>
        </p:spPr>
        <p:txBody>
          <a:bodyPr wrap="square" rtlCol="0">
            <a:spAutoFit/>
          </a:bodyPr>
          <a:lstStyle/>
          <a:p>
            <a:r>
              <a:rPr lang="en-US" altLang="zh-CN" sz="3200" u="sng" dirty="0">
                <a:latin typeface="Times New Roman" panose="02020603050405020304" pitchFamily="18" charset="0"/>
                <a:cs typeface="Times New Roman" panose="02020603050405020304" pitchFamily="18" charset="0"/>
              </a:rPr>
              <a:t>Internship</a:t>
            </a:r>
          </a:p>
        </p:txBody>
      </p:sp>
      <p:graphicFrame>
        <p:nvGraphicFramePr>
          <p:cNvPr id="7" name="表格 6">
            <a:extLst>
              <a:ext uri="{FF2B5EF4-FFF2-40B4-BE49-F238E27FC236}">
                <a16:creationId xmlns:a16="http://schemas.microsoft.com/office/drawing/2014/main" id="{A7F0ABB1-F182-B15C-A518-AB28E6E65424}"/>
              </a:ext>
            </a:extLst>
          </p:cNvPr>
          <p:cNvGraphicFramePr>
            <a:graphicFrameLocks noGrp="1"/>
          </p:cNvGraphicFramePr>
          <p:nvPr>
            <p:extLst>
              <p:ext uri="{D42A27DB-BD31-4B8C-83A1-F6EECF244321}">
                <p14:modId xmlns:p14="http://schemas.microsoft.com/office/powerpoint/2010/main" val="1102533037"/>
              </p:ext>
            </p:extLst>
          </p:nvPr>
        </p:nvGraphicFramePr>
        <p:xfrm>
          <a:off x="2754326" y="1375172"/>
          <a:ext cx="9061622" cy="1127760"/>
        </p:xfrm>
        <a:graphic>
          <a:graphicData uri="http://schemas.openxmlformats.org/drawingml/2006/table">
            <a:tbl>
              <a:tblPr firstRow="1" bandRow="1">
                <a:tableStyleId>{2D5ABB26-0587-4C30-8999-92F81FD0307C}</a:tableStyleId>
              </a:tblPr>
              <a:tblGrid>
                <a:gridCol w="6211544">
                  <a:extLst>
                    <a:ext uri="{9D8B030D-6E8A-4147-A177-3AD203B41FA5}">
                      <a16:colId xmlns:a16="http://schemas.microsoft.com/office/drawing/2014/main" val="1892951359"/>
                    </a:ext>
                  </a:extLst>
                </a:gridCol>
                <a:gridCol w="2850078">
                  <a:extLst>
                    <a:ext uri="{9D8B030D-6E8A-4147-A177-3AD203B41FA5}">
                      <a16:colId xmlns:a16="http://schemas.microsoft.com/office/drawing/2014/main" val="4029206698"/>
                    </a:ext>
                  </a:extLst>
                </a:gridCol>
              </a:tblGrid>
              <a:tr h="386609">
                <a:tc>
                  <a:txBody>
                    <a:bodyPr/>
                    <a:lstStyle/>
                    <a:p>
                      <a:r>
                        <a:rPr lang="en-US" altLang="zh-CN" sz="2000" b="1" dirty="0">
                          <a:solidFill>
                            <a:srgbClr val="0000FF"/>
                          </a:solidFill>
                          <a:latin typeface="Times New Roman" panose="02020603050405020304" pitchFamily="18" charset="0"/>
                          <a:cs typeface="Times New Roman" panose="02020603050405020304" pitchFamily="18" charset="0"/>
                        </a:rPr>
                        <a:t>China National Heavy Duty Truck Group Co., Ltd. </a:t>
                      </a:r>
                      <a:endParaRPr lang="zh-CN" altLang="en-US" sz="2000" b="1" dirty="0">
                        <a:solidFill>
                          <a:srgbClr val="0000FF"/>
                        </a:solidFill>
                        <a:latin typeface="Times New Roman" panose="02020603050405020304" pitchFamily="18" charset="0"/>
                        <a:cs typeface="Times New Roman" panose="02020603050405020304" pitchFamily="18" charset="0"/>
                      </a:endParaRPr>
                    </a:p>
                  </a:txBody>
                  <a:tcPr marL="45720" marR="45720"/>
                </a:tc>
                <a:tc>
                  <a:txBody>
                    <a:bodyPr/>
                    <a:lstStyle/>
                    <a:p>
                      <a:pPr algn="r"/>
                      <a:r>
                        <a:rPr lang="en-US" altLang="zh-CN" sz="2000" b="1" dirty="0">
                          <a:latin typeface="Times New Roman" panose="02020603050405020304" pitchFamily="18" charset="0"/>
                          <a:cs typeface="Times New Roman" panose="02020603050405020304" pitchFamily="18" charset="0"/>
                        </a:rPr>
                        <a:t>Jinan, CHN</a:t>
                      </a:r>
                      <a:endParaRPr lang="zh-CN" altLang="en-US" sz="2000" b="1" dirty="0">
                        <a:latin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35892208"/>
                  </a:ext>
                </a:extLst>
              </a:tr>
              <a:tr h="365760">
                <a:tc>
                  <a:txBody>
                    <a:bodyPr/>
                    <a:lstStyle/>
                    <a:p>
                      <a:r>
                        <a:rPr lang="en-US" i="1" dirty="0">
                          <a:effectLst/>
                          <a:latin typeface="Times New Roman" panose="02020603050405020304" pitchFamily="18" charset="0"/>
                          <a:cs typeface="Times New Roman" panose="02020603050405020304" pitchFamily="18" charset="0"/>
                        </a:rPr>
                        <a:t>Intern in Light Truck</a:t>
                      </a:r>
                    </a:p>
                  </a:txBody>
                  <a:tcPr anchor="ctr"/>
                </a:tc>
                <a:tc>
                  <a:txBody>
                    <a:bodyPr/>
                    <a:lstStyle/>
                    <a:p>
                      <a:pPr algn="r"/>
                      <a:r>
                        <a:rPr lang="en-US" altLang="zh-CN" i="1" dirty="0">
                          <a:latin typeface="Times New Roman" panose="02020603050405020304" pitchFamily="18" charset="0"/>
                          <a:cs typeface="Times New Roman" panose="02020603050405020304" pitchFamily="18" charset="0"/>
                        </a:rPr>
                        <a:t>July 2022-September 2022</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2627589"/>
                  </a:ext>
                </a:extLst>
              </a:tr>
              <a:tr h="365760">
                <a:tc gridSpan="2">
                  <a:txBody>
                    <a:bodyPr/>
                    <a:lstStyle/>
                    <a:p>
                      <a:r>
                        <a:rPr lang="en-US" i="0" dirty="0">
                          <a:effectLst/>
                          <a:latin typeface="Times New Roman" panose="02020603050405020304" pitchFamily="18" charset="0"/>
                          <a:cs typeface="Times New Roman" panose="02020603050405020304" pitchFamily="18" charset="0"/>
                        </a:rPr>
                        <a:t>Modified the truck chassis for achieving refrigerator car standards and functions.</a:t>
                      </a:r>
                    </a:p>
                  </a:txBody>
                  <a:tcPr anchor="ctr"/>
                </a:tc>
                <a:tc hMerge="1">
                  <a:txBody>
                    <a:bodyPr/>
                    <a:lstStyle/>
                    <a:p>
                      <a:pPr algn="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453458"/>
                  </a:ext>
                </a:extLst>
              </a:tr>
            </a:tbl>
          </a:graphicData>
        </a:graphic>
      </p:graphicFrame>
      <p:graphicFrame>
        <p:nvGraphicFramePr>
          <p:cNvPr id="9" name="表格 8">
            <a:extLst>
              <a:ext uri="{FF2B5EF4-FFF2-40B4-BE49-F238E27FC236}">
                <a16:creationId xmlns:a16="http://schemas.microsoft.com/office/drawing/2014/main" id="{A5EB7CDD-25E4-8790-C8FA-7AE904AF68C3}"/>
              </a:ext>
            </a:extLst>
          </p:cNvPr>
          <p:cNvGraphicFramePr>
            <a:graphicFrameLocks noGrp="1"/>
          </p:cNvGraphicFramePr>
          <p:nvPr>
            <p:extLst>
              <p:ext uri="{D42A27DB-BD31-4B8C-83A1-F6EECF244321}">
                <p14:modId xmlns:p14="http://schemas.microsoft.com/office/powerpoint/2010/main" val="3414954638"/>
              </p:ext>
            </p:extLst>
          </p:nvPr>
        </p:nvGraphicFramePr>
        <p:xfrm>
          <a:off x="2754326" y="3060549"/>
          <a:ext cx="9061622" cy="1127760"/>
        </p:xfrm>
        <a:graphic>
          <a:graphicData uri="http://schemas.openxmlformats.org/drawingml/2006/table">
            <a:tbl>
              <a:tblPr firstRow="1" bandRow="1">
                <a:tableStyleId>{2D5ABB26-0587-4C30-8999-92F81FD0307C}</a:tableStyleId>
              </a:tblPr>
              <a:tblGrid>
                <a:gridCol w="5475274">
                  <a:extLst>
                    <a:ext uri="{9D8B030D-6E8A-4147-A177-3AD203B41FA5}">
                      <a16:colId xmlns:a16="http://schemas.microsoft.com/office/drawing/2014/main" val="1892951359"/>
                    </a:ext>
                  </a:extLst>
                </a:gridCol>
                <a:gridCol w="3586348">
                  <a:extLst>
                    <a:ext uri="{9D8B030D-6E8A-4147-A177-3AD203B41FA5}">
                      <a16:colId xmlns:a16="http://schemas.microsoft.com/office/drawing/2014/main" val="4029206698"/>
                    </a:ext>
                  </a:extLst>
                </a:gridCol>
              </a:tblGrid>
              <a:tr h="386609">
                <a:tc>
                  <a:txBody>
                    <a:bodyPr/>
                    <a:lstStyle/>
                    <a:p>
                      <a:r>
                        <a:rPr lang="en-US" altLang="zh-CN" sz="2000" b="1" dirty="0">
                          <a:solidFill>
                            <a:srgbClr val="0000FF"/>
                          </a:solidFill>
                          <a:latin typeface="Times New Roman" panose="02020603050405020304" pitchFamily="18" charset="0"/>
                          <a:cs typeface="Times New Roman" panose="02020603050405020304" pitchFamily="18" charset="0"/>
                        </a:rPr>
                        <a:t>German Association of the Automotive Industry</a:t>
                      </a:r>
                      <a:endParaRPr lang="zh-CN" altLang="en-US" sz="2000" b="1" dirty="0">
                        <a:solidFill>
                          <a:srgbClr val="0000FF"/>
                        </a:solidFill>
                        <a:latin typeface="Times New Roman" panose="02020603050405020304" pitchFamily="18" charset="0"/>
                        <a:cs typeface="Times New Roman" panose="02020603050405020304" pitchFamily="18" charset="0"/>
                      </a:endParaRPr>
                    </a:p>
                  </a:txBody>
                  <a:tcPr marL="45720" marR="45720"/>
                </a:tc>
                <a:tc>
                  <a:txBody>
                    <a:bodyPr/>
                    <a:lstStyle/>
                    <a:p>
                      <a:pPr algn="r"/>
                      <a:r>
                        <a:rPr lang="en-US" altLang="zh-CN" sz="2000" b="1" dirty="0">
                          <a:latin typeface="Times New Roman" panose="02020603050405020304" pitchFamily="18" charset="0"/>
                          <a:cs typeface="Times New Roman" panose="02020603050405020304" pitchFamily="18" charset="0"/>
                        </a:rPr>
                        <a:t>Beijing, CHN</a:t>
                      </a:r>
                      <a:endParaRPr lang="zh-CN" altLang="en-US" sz="2000" b="1" dirty="0">
                        <a:latin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35892208"/>
                  </a:ext>
                </a:extLst>
              </a:tr>
              <a:tr h="365760">
                <a:tc>
                  <a:txBody>
                    <a:bodyPr/>
                    <a:lstStyle/>
                    <a:p>
                      <a:r>
                        <a:rPr lang="en-US" i="1" dirty="0">
                          <a:effectLst/>
                          <a:latin typeface="Times New Roman" panose="02020603050405020304" pitchFamily="18" charset="0"/>
                          <a:cs typeface="Times New Roman" panose="02020603050405020304" pitchFamily="18" charset="0"/>
                        </a:rPr>
                        <a:t>Intern in China Office</a:t>
                      </a:r>
                    </a:p>
                  </a:txBody>
                  <a:tcPr anchor="ctr"/>
                </a:tc>
                <a:tc>
                  <a:txBody>
                    <a:bodyPr/>
                    <a:lstStyle/>
                    <a:p>
                      <a:pPr algn="r"/>
                      <a:r>
                        <a:rPr lang="en-US" altLang="zh-CN" i="1" dirty="0">
                          <a:latin typeface="Times New Roman" panose="02020603050405020304" pitchFamily="18" charset="0"/>
                          <a:cs typeface="Times New Roman" panose="02020603050405020304" pitchFamily="18" charset="0"/>
                        </a:rPr>
                        <a:t>September 2020 - December 2020</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2627589"/>
                  </a:ext>
                </a:extLst>
              </a:tr>
              <a:tr h="365760">
                <a:tc gridSpan="2">
                  <a:txBody>
                    <a:bodyPr/>
                    <a:lstStyle/>
                    <a:p>
                      <a:r>
                        <a:rPr lang="en-US" i="0" dirty="0">
                          <a:effectLst/>
                          <a:latin typeface="Times New Roman" panose="02020603050405020304" pitchFamily="18" charset="0"/>
                          <a:cs typeface="Times New Roman" panose="02020603050405020304" pitchFamily="18" charset="0"/>
                        </a:rPr>
                        <a:t>Office administrative work and translation about the automotive industry.</a:t>
                      </a:r>
                    </a:p>
                  </a:txBody>
                  <a:tcPr anchor="ctr"/>
                </a:tc>
                <a:tc hMerge="1">
                  <a:txBody>
                    <a:bodyPr/>
                    <a:lstStyle/>
                    <a:p>
                      <a:pPr algn="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453458"/>
                  </a:ext>
                </a:extLst>
              </a:tr>
            </a:tbl>
          </a:graphicData>
        </a:graphic>
      </p:graphicFrame>
      <p:graphicFrame>
        <p:nvGraphicFramePr>
          <p:cNvPr id="10" name="表格 9">
            <a:extLst>
              <a:ext uri="{FF2B5EF4-FFF2-40B4-BE49-F238E27FC236}">
                <a16:creationId xmlns:a16="http://schemas.microsoft.com/office/drawing/2014/main" id="{C0F5AD42-2BBE-8FF8-053A-95A83C953D12}"/>
              </a:ext>
            </a:extLst>
          </p:cNvPr>
          <p:cNvGraphicFramePr>
            <a:graphicFrameLocks noGrp="1"/>
          </p:cNvGraphicFramePr>
          <p:nvPr>
            <p:extLst>
              <p:ext uri="{D42A27DB-BD31-4B8C-83A1-F6EECF244321}">
                <p14:modId xmlns:p14="http://schemas.microsoft.com/office/powerpoint/2010/main" val="2223736697"/>
              </p:ext>
            </p:extLst>
          </p:nvPr>
        </p:nvGraphicFramePr>
        <p:xfrm>
          <a:off x="2754326" y="4745926"/>
          <a:ext cx="9061622" cy="1127760"/>
        </p:xfrm>
        <a:graphic>
          <a:graphicData uri="http://schemas.openxmlformats.org/drawingml/2006/table">
            <a:tbl>
              <a:tblPr firstRow="1" bandRow="1">
                <a:tableStyleId>{2D5ABB26-0587-4C30-8999-92F81FD0307C}</a:tableStyleId>
              </a:tblPr>
              <a:tblGrid>
                <a:gridCol w="5475274">
                  <a:extLst>
                    <a:ext uri="{9D8B030D-6E8A-4147-A177-3AD203B41FA5}">
                      <a16:colId xmlns:a16="http://schemas.microsoft.com/office/drawing/2014/main" val="1892951359"/>
                    </a:ext>
                  </a:extLst>
                </a:gridCol>
                <a:gridCol w="3586348">
                  <a:extLst>
                    <a:ext uri="{9D8B030D-6E8A-4147-A177-3AD203B41FA5}">
                      <a16:colId xmlns:a16="http://schemas.microsoft.com/office/drawing/2014/main" val="4029206698"/>
                    </a:ext>
                  </a:extLst>
                </a:gridCol>
              </a:tblGrid>
              <a:tr h="386609">
                <a:tc>
                  <a:txBody>
                    <a:bodyPr/>
                    <a:lstStyle/>
                    <a:p>
                      <a:r>
                        <a:rPr lang="en-GB" altLang="zh-CN" sz="2000" b="1" dirty="0">
                          <a:solidFill>
                            <a:srgbClr val="0000FF"/>
                          </a:solidFill>
                          <a:latin typeface="Times New Roman" panose="02020603050405020304" pitchFamily="18" charset="0"/>
                          <a:cs typeface="Times New Roman" panose="02020603050405020304" pitchFamily="18" charset="0"/>
                        </a:rPr>
                        <a:t>Midea Group Co., Ltd.</a:t>
                      </a:r>
                      <a:endParaRPr lang="zh-CN" altLang="en-US" sz="2000" b="1" dirty="0">
                        <a:solidFill>
                          <a:srgbClr val="0000FF"/>
                        </a:solidFill>
                        <a:latin typeface="Times New Roman" panose="02020603050405020304" pitchFamily="18" charset="0"/>
                        <a:cs typeface="Times New Roman" panose="02020603050405020304" pitchFamily="18" charset="0"/>
                      </a:endParaRPr>
                    </a:p>
                  </a:txBody>
                  <a:tcPr marL="45720" marR="45720"/>
                </a:tc>
                <a:tc>
                  <a:txBody>
                    <a:bodyPr/>
                    <a:lstStyle/>
                    <a:p>
                      <a:pPr algn="r"/>
                      <a:r>
                        <a:rPr lang="en-US" altLang="zh-CN" sz="2000" b="1" dirty="0">
                          <a:latin typeface="Times New Roman" panose="02020603050405020304" pitchFamily="18" charset="0"/>
                          <a:cs typeface="Times New Roman" panose="02020603050405020304" pitchFamily="18" charset="0"/>
                        </a:rPr>
                        <a:t>Foshan, CHN</a:t>
                      </a:r>
                      <a:endParaRPr lang="zh-CN" altLang="en-US" sz="2000" b="1" dirty="0">
                        <a:latin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35892208"/>
                  </a:ext>
                </a:extLst>
              </a:tr>
              <a:tr h="365760">
                <a:tc>
                  <a:txBody>
                    <a:bodyPr/>
                    <a:lstStyle/>
                    <a:p>
                      <a:r>
                        <a:rPr lang="en-US" i="1" dirty="0">
                          <a:effectLst/>
                          <a:latin typeface="Times New Roman" panose="02020603050405020304" pitchFamily="18" charset="0"/>
                          <a:cs typeface="Times New Roman" panose="02020603050405020304" pitchFamily="18" charset="0"/>
                        </a:rPr>
                        <a:t>Intern in Lean Management</a:t>
                      </a:r>
                    </a:p>
                  </a:txBody>
                  <a:tcPr anchor="ctr"/>
                </a:tc>
                <a:tc>
                  <a:txBody>
                    <a:bodyPr/>
                    <a:lstStyle/>
                    <a:p>
                      <a:pPr algn="r"/>
                      <a:r>
                        <a:rPr lang="en-US" altLang="zh-CN" i="1" dirty="0">
                          <a:latin typeface="Times New Roman" panose="02020603050405020304" pitchFamily="18" charset="0"/>
                          <a:cs typeface="Times New Roman" panose="02020603050405020304" pitchFamily="18" charset="0"/>
                        </a:rPr>
                        <a:t>June 2020 - August 2020</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2627589"/>
                  </a:ext>
                </a:extLst>
              </a:tr>
              <a:tr h="365760">
                <a:tc gridSpan="2">
                  <a:txBody>
                    <a:bodyPr/>
                    <a:lstStyle/>
                    <a:p>
                      <a:r>
                        <a:rPr lang="en-US" i="0" dirty="0">
                          <a:effectLst/>
                          <a:latin typeface="Times New Roman" panose="02020603050405020304" pitchFamily="18" charset="0"/>
                          <a:cs typeface="Times New Roman" panose="02020603050405020304" pitchFamily="18" charset="0"/>
                        </a:rPr>
                        <a:t>Improved logistics and transport efficiency for manufacturing in plants.</a:t>
                      </a:r>
                    </a:p>
                  </a:txBody>
                  <a:tcPr anchor="ctr"/>
                </a:tc>
                <a:tc hMerge="1">
                  <a:txBody>
                    <a:bodyPr/>
                    <a:lstStyle/>
                    <a:p>
                      <a:pPr algn="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453458"/>
                  </a:ext>
                </a:extLst>
              </a:tr>
            </a:tbl>
          </a:graphicData>
        </a:graphic>
      </p:graphicFrame>
      <p:pic>
        <p:nvPicPr>
          <p:cNvPr id="11" name="图片 10">
            <a:extLst>
              <a:ext uri="{FF2B5EF4-FFF2-40B4-BE49-F238E27FC236}">
                <a16:creationId xmlns:a16="http://schemas.microsoft.com/office/drawing/2014/main" id="{1AD80905-E10C-8943-74EE-74E296ACA91A}"/>
              </a:ext>
            </a:extLst>
          </p:cNvPr>
          <p:cNvPicPr>
            <a:picLocks noChangeAspect="1"/>
          </p:cNvPicPr>
          <p:nvPr/>
        </p:nvPicPr>
        <p:blipFill rotWithShape="1">
          <a:blip r:embed="rId3"/>
          <a:srcRect l="3233" t="9474" r="63520" b="10290"/>
          <a:stretch/>
        </p:blipFill>
        <p:spPr>
          <a:xfrm>
            <a:off x="705532" y="1375172"/>
            <a:ext cx="1565684" cy="1330037"/>
          </a:xfrm>
          <a:prstGeom prst="rect">
            <a:avLst/>
          </a:prstGeom>
        </p:spPr>
      </p:pic>
      <p:pic>
        <p:nvPicPr>
          <p:cNvPr id="12" name="图片 11">
            <a:extLst>
              <a:ext uri="{FF2B5EF4-FFF2-40B4-BE49-F238E27FC236}">
                <a16:creationId xmlns:a16="http://schemas.microsoft.com/office/drawing/2014/main" id="{F02169CD-BCDB-04C3-2083-10739580BAD7}"/>
              </a:ext>
            </a:extLst>
          </p:cNvPr>
          <p:cNvPicPr>
            <a:picLocks noChangeAspect="1"/>
          </p:cNvPicPr>
          <p:nvPr/>
        </p:nvPicPr>
        <p:blipFill rotWithShape="1">
          <a:blip r:embed="rId4"/>
          <a:srcRect l="7110" t="27030" r="61559" b="12870"/>
          <a:stretch/>
        </p:blipFill>
        <p:spPr>
          <a:xfrm>
            <a:off x="222759" y="3151575"/>
            <a:ext cx="2531230" cy="945709"/>
          </a:xfrm>
          <a:prstGeom prst="rect">
            <a:avLst/>
          </a:prstGeom>
        </p:spPr>
      </p:pic>
      <p:pic>
        <p:nvPicPr>
          <p:cNvPr id="13" name="图片 12">
            <a:extLst>
              <a:ext uri="{FF2B5EF4-FFF2-40B4-BE49-F238E27FC236}">
                <a16:creationId xmlns:a16="http://schemas.microsoft.com/office/drawing/2014/main" id="{C7EBB106-2152-DE1E-E561-030D21AF823B}"/>
              </a:ext>
            </a:extLst>
          </p:cNvPr>
          <p:cNvPicPr>
            <a:picLocks noChangeAspect="1"/>
          </p:cNvPicPr>
          <p:nvPr/>
        </p:nvPicPr>
        <p:blipFill>
          <a:blip r:embed="rId5"/>
          <a:stretch>
            <a:fillRect/>
          </a:stretch>
        </p:blipFill>
        <p:spPr>
          <a:xfrm>
            <a:off x="325458" y="4899365"/>
            <a:ext cx="2325832" cy="820882"/>
          </a:xfrm>
          <a:prstGeom prst="rect">
            <a:avLst/>
          </a:prstGeom>
        </p:spPr>
      </p:pic>
    </p:spTree>
    <p:extLst>
      <p:ext uri="{BB962C8B-B14F-4D97-AF65-F5344CB8AC3E}">
        <p14:creationId xmlns:p14="http://schemas.microsoft.com/office/powerpoint/2010/main" val="1825043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78A9-A0C4-965D-D2DD-8F0D51D106B6}"/>
              </a:ext>
            </a:extLst>
          </p:cNvPr>
          <p:cNvSpPr>
            <a:spLocks noGrp="1"/>
          </p:cNvSpPr>
          <p:nvPr>
            <p:ph type="title"/>
          </p:nvPr>
        </p:nvSpPr>
        <p:spPr>
          <a:xfrm>
            <a:off x="-8088" y="-168102"/>
            <a:ext cx="10515600" cy="1129615"/>
          </a:xfrm>
        </p:spPr>
        <p:txBody>
          <a:bodyPr>
            <a:normAutofit/>
          </a:bodyPr>
          <a:lstStyle/>
          <a:p>
            <a:pPr marL="857250" indent="-857250">
              <a:buFont typeface="+mj-lt"/>
              <a:buAutoNum type="romanUcPeriod" startAt="4"/>
            </a:pPr>
            <a:r>
              <a:rPr lang="en-US" altLang="zh-CN" sz="4400" i="1" dirty="0">
                <a:latin typeface="Times New Roman" panose="02020603050405020304" pitchFamily="18" charset="0"/>
                <a:cs typeface="Times New Roman" panose="02020603050405020304" pitchFamily="18" charset="0"/>
              </a:rPr>
              <a:t>PhD Research Interest </a:t>
            </a:r>
            <a:endParaRPr lang="zh-CN" altLang="en-US" i="1" dirty="0"/>
          </a:p>
        </p:txBody>
      </p:sp>
      <p:sp>
        <p:nvSpPr>
          <p:cNvPr id="15" name="文本框 14">
            <a:extLst>
              <a:ext uri="{FF2B5EF4-FFF2-40B4-BE49-F238E27FC236}">
                <a16:creationId xmlns:a16="http://schemas.microsoft.com/office/drawing/2014/main" id="{F31B1C2D-BBCD-9A2F-188E-269226888D18}"/>
              </a:ext>
            </a:extLst>
          </p:cNvPr>
          <p:cNvSpPr txBox="1"/>
          <p:nvPr/>
        </p:nvSpPr>
        <p:spPr>
          <a:xfrm>
            <a:off x="-8088" y="669125"/>
            <a:ext cx="6225702" cy="584775"/>
          </a:xfrm>
          <a:prstGeom prst="rect">
            <a:avLst/>
          </a:prstGeom>
          <a:noFill/>
        </p:spPr>
        <p:txBody>
          <a:bodyPr wrap="square" rtlCol="0">
            <a:spAutoFit/>
          </a:bodyPr>
          <a:lstStyle/>
          <a:p>
            <a:r>
              <a:rPr lang="en-US" altLang="zh-CN" sz="3200" u="sng" dirty="0">
                <a:latin typeface="Times New Roman" panose="02020603050405020304" pitchFamily="18" charset="0"/>
                <a:cs typeface="Times New Roman" panose="02020603050405020304" pitchFamily="18" charset="0"/>
              </a:rPr>
              <a:t>Research Interest</a:t>
            </a:r>
          </a:p>
        </p:txBody>
      </p:sp>
      <p:sp>
        <p:nvSpPr>
          <p:cNvPr id="4" name="文本框 3">
            <a:extLst>
              <a:ext uri="{FF2B5EF4-FFF2-40B4-BE49-F238E27FC236}">
                <a16:creationId xmlns:a16="http://schemas.microsoft.com/office/drawing/2014/main" id="{318C3068-F021-443B-7E86-27693B80CEBF}"/>
              </a:ext>
            </a:extLst>
          </p:cNvPr>
          <p:cNvSpPr txBox="1"/>
          <p:nvPr/>
        </p:nvSpPr>
        <p:spPr>
          <a:xfrm>
            <a:off x="516576" y="1383241"/>
            <a:ext cx="10183092" cy="830997"/>
          </a:xfrm>
          <a:prstGeom prst="rect">
            <a:avLst/>
          </a:prstGeom>
          <a:noFill/>
        </p:spPr>
        <p:txBody>
          <a:bodyPr wrap="square">
            <a:spAutoFit/>
          </a:bodyPr>
          <a:lstStyle/>
          <a:p>
            <a:r>
              <a:rPr lang="en-US" altLang="zh-CN" sz="2400" b="1" i="1" dirty="0">
                <a:latin typeface="Times New Roman" panose="02020603050405020304" pitchFamily="18" charset="0"/>
                <a:cs typeface="Times New Roman" panose="02020603050405020304" pitchFamily="18" charset="0"/>
              </a:rPr>
              <a:t>Deep Reinforcement Learning, Intelligent Transportation System, </a:t>
            </a:r>
          </a:p>
          <a:p>
            <a:r>
              <a:rPr lang="en-US" altLang="zh-CN" sz="2400" b="1" i="1" dirty="0">
                <a:latin typeface="Times New Roman" panose="02020603050405020304" pitchFamily="18" charset="0"/>
                <a:cs typeface="Times New Roman" panose="02020603050405020304" pitchFamily="18" charset="0"/>
              </a:rPr>
              <a:t>Automated Driving,</a:t>
            </a:r>
            <a:r>
              <a:rPr lang="zh-CN" altLang="en-US" sz="2400" b="1" i="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Control and Optimization</a:t>
            </a:r>
          </a:p>
        </p:txBody>
      </p:sp>
      <p:sp>
        <p:nvSpPr>
          <p:cNvPr id="5" name="文本框 4">
            <a:extLst>
              <a:ext uri="{FF2B5EF4-FFF2-40B4-BE49-F238E27FC236}">
                <a16:creationId xmlns:a16="http://schemas.microsoft.com/office/drawing/2014/main" id="{F81F85C1-B807-F769-C40E-5B9563F53DA4}"/>
              </a:ext>
            </a:extLst>
          </p:cNvPr>
          <p:cNvSpPr txBox="1"/>
          <p:nvPr/>
        </p:nvSpPr>
        <p:spPr>
          <a:xfrm>
            <a:off x="-8088" y="2384534"/>
            <a:ext cx="6225702" cy="584775"/>
          </a:xfrm>
          <a:prstGeom prst="rect">
            <a:avLst/>
          </a:prstGeom>
          <a:noFill/>
        </p:spPr>
        <p:txBody>
          <a:bodyPr wrap="square" rtlCol="0">
            <a:spAutoFit/>
          </a:bodyPr>
          <a:lstStyle/>
          <a:p>
            <a:r>
              <a:rPr lang="en-US" altLang="zh-CN" sz="3200" u="sng" dirty="0">
                <a:latin typeface="Times New Roman" panose="02020603050405020304" pitchFamily="18" charset="0"/>
                <a:cs typeface="Times New Roman" panose="02020603050405020304" pitchFamily="18" charset="0"/>
              </a:rPr>
              <a:t>Self Statement</a:t>
            </a:r>
          </a:p>
        </p:txBody>
      </p:sp>
      <p:sp>
        <p:nvSpPr>
          <p:cNvPr id="6" name="文本框 5">
            <a:extLst>
              <a:ext uri="{FF2B5EF4-FFF2-40B4-BE49-F238E27FC236}">
                <a16:creationId xmlns:a16="http://schemas.microsoft.com/office/drawing/2014/main" id="{C002C6FD-2D81-6B9A-9637-6B3A3FC2C574}"/>
              </a:ext>
            </a:extLst>
          </p:cNvPr>
          <p:cNvSpPr txBox="1"/>
          <p:nvPr/>
        </p:nvSpPr>
        <p:spPr>
          <a:xfrm>
            <a:off x="516576" y="3139605"/>
            <a:ext cx="10183092" cy="1938992"/>
          </a:xfrm>
          <a:prstGeom prst="rect">
            <a:avLst/>
          </a:prstGeom>
          <a:noFill/>
        </p:spPr>
        <p:txBody>
          <a:bodyPr wrap="square">
            <a:spAutoFit/>
          </a:bodyPr>
          <a:lstStyle/>
          <a:p>
            <a:pPr marL="342900" indent="-342900">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Highly motivated and self-directed individual.</a:t>
            </a:r>
          </a:p>
          <a:p>
            <a:pPr marL="342900" indent="-342900">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Strong sense of responsibility and cooperation.</a:t>
            </a:r>
          </a:p>
          <a:p>
            <a:pPr marL="342900" indent="-342900">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Innovative and active.</a:t>
            </a:r>
          </a:p>
          <a:p>
            <a:pPr marL="342900" indent="-342900">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Proficiency in English.</a:t>
            </a:r>
          </a:p>
          <a:p>
            <a:pPr marL="342900" indent="-342900">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CSC scholarship is applicable.</a:t>
            </a:r>
          </a:p>
        </p:txBody>
      </p:sp>
      <p:sp>
        <p:nvSpPr>
          <p:cNvPr id="17" name="文本框 16">
            <a:extLst>
              <a:ext uri="{FF2B5EF4-FFF2-40B4-BE49-F238E27FC236}">
                <a16:creationId xmlns:a16="http://schemas.microsoft.com/office/drawing/2014/main" id="{1B914B7B-1161-AD36-1BD7-83357E61E9F1}"/>
              </a:ext>
            </a:extLst>
          </p:cNvPr>
          <p:cNvSpPr txBox="1"/>
          <p:nvPr/>
        </p:nvSpPr>
        <p:spPr>
          <a:xfrm>
            <a:off x="516576" y="5665410"/>
            <a:ext cx="11156868" cy="677108"/>
          </a:xfrm>
          <a:prstGeom prst="rect">
            <a:avLst/>
          </a:prstGeom>
          <a:noFill/>
        </p:spPr>
        <p:txBody>
          <a:bodyPr wrap="square">
            <a:spAutoFit/>
          </a:bodyPr>
          <a:lstStyle/>
          <a:p>
            <a:r>
              <a:rPr lang="en-GB" altLang="zh-CN" sz="2000" dirty="0">
                <a:solidFill>
                  <a:srgbClr val="242424"/>
                </a:solidFill>
                <a:latin typeface="Times New Roman" panose="02020603050405020304" pitchFamily="18" charset="0"/>
              </a:rPr>
              <a:t>D</a:t>
            </a:r>
            <a:r>
              <a:rPr lang="en-GB" altLang="zh-CN" sz="2000" b="0" i="0" dirty="0">
                <a:solidFill>
                  <a:srgbClr val="242424"/>
                </a:solidFill>
                <a:effectLst/>
                <a:latin typeface="Times New Roman" panose="02020603050405020304" pitchFamily="18" charset="0"/>
              </a:rPr>
              <a:t>etailed information on my personal website.</a:t>
            </a:r>
            <a:br>
              <a:rPr lang="en-GB" altLang="zh-CN" b="0" i="0" dirty="0">
                <a:solidFill>
                  <a:srgbClr val="242424"/>
                </a:solidFill>
                <a:effectLst/>
                <a:latin typeface="Times New Roman" panose="02020603050405020304" pitchFamily="18" charset="0"/>
              </a:rPr>
            </a:br>
            <a:r>
              <a:rPr lang="en-GB" altLang="zh-CN" b="0" i="0" u="sng" dirty="0">
                <a:solidFill>
                  <a:srgbClr val="0563C1"/>
                </a:solidFill>
                <a:effectLst/>
                <a:latin typeface="DengXian" panose="02010600030101010101" pitchFamily="2" charset="-122"/>
                <a:ea typeface="DengXian" panose="02010600030101010101" pitchFamily="2" charset="-122"/>
                <a:hlinkClick r:id="rId3"/>
              </a:rPr>
              <a:t>Personal information | Shuwei Pei / Travid (travidp.github.io)</a:t>
            </a:r>
            <a:endParaRPr lang="zh-CN" altLang="en-US" dirty="0"/>
          </a:p>
        </p:txBody>
      </p:sp>
      <p:sp>
        <p:nvSpPr>
          <p:cNvPr id="19" name="文本框 18">
            <a:extLst>
              <a:ext uri="{FF2B5EF4-FFF2-40B4-BE49-F238E27FC236}">
                <a16:creationId xmlns:a16="http://schemas.microsoft.com/office/drawing/2014/main" id="{BB7827C3-78EE-B3FB-C311-C6E4DC0A67A5}"/>
              </a:ext>
            </a:extLst>
          </p:cNvPr>
          <p:cNvSpPr txBox="1"/>
          <p:nvPr/>
        </p:nvSpPr>
        <p:spPr>
          <a:xfrm>
            <a:off x="3113655" y="792235"/>
            <a:ext cx="6207918" cy="461665"/>
          </a:xfrm>
          <a:prstGeom prst="rect">
            <a:avLst/>
          </a:prstGeom>
          <a:noFill/>
        </p:spPr>
        <p:txBody>
          <a:bodyPr wrap="square">
            <a:spAutoFit/>
          </a:bodyPr>
          <a:lstStyle/>
          <a:p>
            <a:r>
              <a:rPr lang="en-US" altLang="zh-CN" sz="2400" dirty="0"/>
              <a:t>Be open to the related area</a:t>
            </a:r>
            <a:endParaRPr lang="zh-CN" altLang="en-US" sz="2400" dirty="0"/>
          </a:p>
        </p:txBody>
      </p:sp>
    </p:spTree>
    <p:extLst>
      <p:ext uri="{BB962C8B-B14F-4D97-AF65-F5344CB8AC3E}">
        <p14:creationId xmlns:p14="http://schemas.microsoft.com/office/powerpoint/2010/main" val="398171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E4C5014-3BDE-EBAD-9A5B-7F60B31A3DEF}"/>
              </a:ext>
            </a:extLst>
          </p:cNvPr>
          <p:cNvSpPr>
            <a:spLocks noGrp="1"/>
          </p:cNvSpPr>
          <p:nvPr>
            <p:ph type="ctrTitle"/>
          </p:nvPr>
        </p:nvSpPr>
        <p:spPr>
          <a:xfrm>
            <a:off x="1524000" y="469223"/>
            <a:ext cx="9144000" cy="2387600"/>
          </a:xfrm>
        </p:spPr>
        <p:txBody>
          <a:bodyPr/>
          <a:lstStyle/>
          <a:p>
            <a:r>
              <a:rPr lang="en-US" altLang="zh-CN" b="1" dirty="0">
                <a:latin typeface="Times New Roman" panose="02020603050405020304" pitchFamily="18" charset="0"/>
                <a:cs typeface="Times New Roman" panose="02020603050405020304" pitchFamily="18" charset="0"/>
              </a:rPr>
              <a:t>Thanks for your attention!</a:t>
            </a:r>
            <a:endParaRPr lang="zh-CN" altLang="en-US" b="1" dirty="0">
              <a:latin typeface="Times New Roman" panose="02020603050405020304" pitchFamily="18" charset="0"/>
              <a:cs typeface="Times New Roman" panose="02020603050405020304" pitchFamily="18" charset="0"/>
            </a:endParaRPr>
          </a:p>
        </p:txBody>
      </p:sp>
      <p:sp>
        <p:nvSpPr>
          <p:cNvPr id="6" name="副标题 2">
            <a:extLst>
              <a:ext uri="{FF2B5EF4-FFF2-40B4-BE49-F238E27FC236}">
                <a16:creationId xmlns:a16="http://schemas.microsoft.com/office/drawing/2014/main" id="{E91D5B75-AF5E-BCC6-348A-46B2BE504D48}"/>
              </a:ext>
            </a:extLst>
          </p:cNvPr>
          <p:cNvSpPr txBox="1">
            <a:spLocks/>
          </p:cNvSpPr>
          <p:nvPr/>
        </p:nvSpPr>
        <p:spPr>
          <a:xfrm>
            <a:off x="1524000" y="3815795"/>
            <a:ext cx="9144000" cy="36151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Calibri" panose="020F0502020204030204" pitchFamily="34" charset="0"/>
                <a:ea typeface="Calibri" panose="020F0502020204030204" pitchFamily="34" charset="0"/>
                <a:cs typeface="Calibri" panose="020F0502020204030204" pitchFamily="34" charset="0"/>
              </a:rPr>
              <a:t>Applicant: </a:t>
            </a:r>
            <a:r>
              <a:rPr lang="en-US" altLang="zh-CN" i="1" u="sng" dirty="0">
                <a:latin typeface="Calibri" panose="020F0502020204030204" pitchFamily="34" charset="0"/>
                <a:ea typeface="Calibri" panose="020F0502020204030204" pitchFamily="34" charset="0"/>
                <a:cs typeface="Calibri" panose="020F0502020204030204" pitchFamily="34" charset="0"/>
                <a:hlinkClick r:id="rId3"/>
              </a:rPr>
              <a:t>Shuwei Pei</a:t>
            </a:r>
            <a:endParaRPr lang="en-US" altLang="zh-CN" i="1" u="sng"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University of Science and Technology Beijing</a:t>
            </a:r>
          </a:p>
          <a:p>
            <a:r>
              <a:rPr lang="en-US" altLang="zh-CN" dirty="0">
                <a:latin typeface="Calibri" panose="020F0502020204030204" pitchFamily="34" charset="0"/>
                <a:ea typeface="Calibri" panose="020F0502020204030204" pitchFamily="34" charset="0"/>
                <a:cs typeface="Calibri" panose="020F0502020204030204" pitchFamily="34" charset="0"/>
              </a:rPr>
              <a:t>peishuwei9@live.com</a:t>
            </a:r>
          </a:p>
          <a:p>
            <a:endParaRPr lang="en-US" altLang="zh-CN" i="1"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Please feel free to reach out any questions</a:t>
            </a:r>
            <a:endParaRPr lang="en-US" altLang="zh-CN" i="1"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93726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4777</TotalTime>
  <Words>1860</Words>
  <Application>Microsoft Office PowerPoint</Application>
  <PresentationFormat>宽屏</PresentationFormat>
  <Paragraphs>190</Paragraphs>
  <Slides>9</Slides>
  <Notes>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9</vt:i4>
      </vt:variant>
    </vt:vector>
  </HeadingPairs>
  <TitlesOfParts>
    <vt:vector size="21" baseType="lpstr">
      <vt:lpstr>Arial Unicode MS</vt:lpstr>
      <vt:lpstr>等线</vt:lpstr>
      <vt:lpstr>等线</vt:lpstr>
      <vt:lpstr>等线 Light</vt:lpstr>
      <vt:lpstr>Arial</vt:lpstr>
      <vt:lpstr>Calibri</vt:lpstr>
      <vt:lpstr>Cambria Math</vt:lpstr>
      <vt:lpstr>Noto Sans</vt:lpstr>
      <vt:lpstr>Times New Roman</vt:lpstr>
      <vt:lpstr>Wingdings</vt:lpstr>
      <vt:lpstr>Office 主题​​</vt:lpstr>
      <vt:lpstr>Visio</vt:lpstr>
      <vt:lpstr>Introduction of Research Experience</vt:lpstr>
      <vt:lpstr>Personal Background</vt:lpstr>
      <vt:lpstr>Research Experience</vt:lpstr>
      <vt:lpstr>Research Experience</vt:lpstr>
      <vt:lpstr>Research Experience</vt:lpstr>
      <vt:lpstr>Research Experience</vt:lpstr>
      <vt:lpstr>Working Experience</vt:lpstr>
      <vt:lpstr>PhD Research Interest </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Statement for Doctor Application</dc:title>
  <dc:creator>Travid Pei</dc:creator>
  <cp:lastModifiedBy>Travid Pei</cp:lastModifiedBy>
  <cp:revision>1</cp:revision>
  <dcterms:created xsi:type="dcterms:W3CDTF">2023-11-30T08:18:17Z</dcterms:created>
  <dcterms:modified xsi:type="dcterms:W3CDTF">2023-12-21T14:32:40Z</dcterms:modified>
</cp:coreProperties>
</file>